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22"/>
  </p:notesMasterIdLst>
  <p:handoutMasterIdLst>
    <p:handoutMasterId r:id="rId23"/>
  </p:handoutMasterIdLst>
  <p:sldIdLst>
    <p:sldId id="310" r:id="rId2"/>
    <p:sldId id="312" r:id="rId3"/>
    <p:sldId id="284" r:id="rId4"/>
    <p:sldId id="313" r:id="rId5"/>
    <p:sldId id="321" r:id="rId6"/>
    <p:sldId id="320" r:id="rId7"/>
    <p:sldId id="322" r:id="rId8"/>
    <p:sldId id="325" r:id="rId9"/>
    <p:sldId id="326" r:id="rId10"/>
    <p:sldId id="327" r:id="rId11"/>
    <p:sldId id="328" r:id="rId12"/>
    <p:sldId id="329" r:id="rId13"/>
    <p:sldId id="323" r:id="rId14"/>
    <p:sldId id="330" r:id="rId15"/>
    <p:sldId id="331" r:id="rId16"/>
    <p:sldId id="332" r:id="rId17"/>
    <p:sldId id="324" r:id="rId18"/>
    <p:sldId id="333" r:id="rId19"/>
    <p:sldId id="334" r:id="rId20"/>
    <p:sldId id="318"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482287B-09E5-CE4A-B451-F2AE52E425C6}">
          <p14:sldIdLst>
            <p14:sldId id="310"/>
            <p14:sldId id="312"/>
            <p14:sldId id="284"/>
            <p14:sldId id="313"/>
            <p14:sldId id="321"/>
            <p14:sldId id="320"/>
            <p14:sldId id="322"/>
            <p14:sldId id="325"/>
            <p14:sldId id="326"/>
            <p14:sldId id="327"/>
            <p14:sldId id="328"/>
            <p14:sldId id="329"/>
            <p14:sldId id="323"/>
            <p14:sldId id="330"/>
            <p14:sldId id="331"/>
            <p14:sldId id="332"/>
            <p14:sldId id="324"/>
            <p14:sldId id="333"/>
            <p14:sldId id="334"/>
            <p14:sldId id="318"/>
          </p14:sldIdLst>
        </p14:section>
        <p14:section name="无标题节" id="{7EAB14C0-34A2-5549-B96F-A064D264627D}">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4581"/>
    <a:srgbClr val="12599D"/>
    <a:srgbClr val="035CAC"/>
    <a:srgbClr val="317ABB"/>
    <a:srgbClr val="047C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683" autoAdjust="0"/>
  </p:normalViewPr>
  <p:slideViewPr>
    <p:cSldViewPr snapToGrid="0">
      <p:cViewPr varScale="1">
        <p:scale>
          <a:sx n="83" d="100"/>
          <a:sy n="83" d="100"/>
        </p:scale>
        <p:origin x="1016" y="68"/>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n Yongbao" userId="5130ccb7c4df9c0c" providerId="LiveId" clId="{F61AA5A7-54CF-4F28-A265-1CD859FCB634}"/>
    <pc:docChg chg="undo custSel delSld modSld modSection">
      <pc:chgData name="Chen Yongbao" userId="5130ccb7c4df9c0c" providerId="LiveId" clId="{F61AA5A7-54CF-4F28-A265-1CD859FCB634}" dt="2023-02-21T04:08:17.952" v="2" actId="2696"/>
      <pc:docMkLst>
        <pc:docMk/>
      </pc:docMkLst>
      <pc:sldChg chg="modSp mod">
        <pc:chgData name="Chen Yongbao" userId="5130ccb7c4df9c0c" providerId="LiveId" clId="{F61AA5A7-54CF-4F28-A265-1CD859FCB634}" dt="2023-02-21T04:04:09.954" v="1" actId="1076"/>
        <pc:sldMkLst>
          <pc:docMk/>
          <pc:sldMk cId="1765791367" sldId="321"/>
        </pc:sldMkLst>
        <pc:spChg chg="mod">
          <ac:chgData name="Chen Yongbao" userId="5130ccb7c4df9c0c" providerId="LiveId" clId="{F61AA5A7-54CF-4F28-A265-1CD859FCB634}" dt="2023-02-21T04:04:09.954" v="1" actId="1076"/>
          <ac:spMkLst>
            <pc:docMk/>
            <pc:sldMk cId="1765791367" sldId="321"/>
            <ac:spMk id="13" creationId="{E6BA379E-89ED-47A6-ABB5-BCCEC2EEFF0E}"/>
          </ac:spMkLst>
        </pc:spChg>
      </pc:sldChg>
      <pc:sldChg chg="del">
        <pc:chgData name="Chen Yongbao" userId="5130ccb7c4df9c0c" providerId="LiveId" clId="{F61AA5A7-54CF-4F28-A265-1CD859FCB634}" dt="2023-02-21T04:08:17.952" v="2" actId="2696"/>
        <pc:sldMkLst>
          <pc:docMk/>
          <pc:sldMk cId="598113075" sldId="335"/>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D:\OneDrive\02_Programs\10_solar_energy_competition_UNiLAB\second_round\data2\weather_2.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D:\OneDrive\02_Programs\10_solar_energy_competition_UNiLAB\second_round\data2\weather_2.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D:\OneDrive\02_Programs\10_solar_energy_competition_UNiLAB\second_round\data2\weather_2.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OneDrive\02_Programs\10_solar_energy_competition_UNiLAB\second_round\data2\weather_2.csv"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altLang="zh-CN" sz="1800" b="1" i="0" u="none" strike="noStrike" kern="1200" spc="0" baseline="0" dirty="0" smtClean="0">
                <a:solidFill>
                  <a:prstClr val="black">
                    <a:lumMod val="65000"/>
                    <a:lumOff val="35000"/>
                  </a:prstClr>
                </a:solidFill>
                <a:effectLst/>
                <a:latin typeface="+mn-lt"/>
                <a:ea typeface="+mn-ea"/>
                <a:cs typeface="+mn-cs"/>
              </a:defRPr>
            </a:pPr>
            <a:r>
              <a:rPr lang="en-US" altLang="zh-CN" sz="1800" b="1" i="0" u="none" strike="noStrike" kern="1200" spc="0" baseline="0">
                <a:solidFill>
                  <a:prstClr val="black">
                    <a:lumMod val="65000"/>
                    <a:lumOff val="35000"/>
                  </a:prstClr>
                </a:solidFill>
                <a:effectLst/>
                <a:latin typeface="+mn-lt"/>
                <a:ea typeface="+mn-ea"/>
                <a:cs typeface="+mn-cs"/>
              </a:rPr>
              <a:t>Normalized Temperature</a:t>
            </a:r>
          </a:p>
        </c:rich>
      </c:tx>
      <c:overlay val="0"/>
      <c:spPr>
        <a:noFill/>
        <a:ln>
          <a:noFill/>
        </a:ln>
        <a:effectLst/>
      </c:spPr>
      <c:txPr>
        <a:bodyPr rot="0" spcFirstLastPara="1" vertOverflow="ellipsis" vert="horz" wrap="square" anchor="ctr" anchorCtr="1"/>
        <a:lstStyle/>
        <a:p>
          <a:pPr algn="ctr" rtl="0">
            <a:defRPr lang="en-US" altLang="zh-CN" sz="1800" b="1" i="0" u="none" strike="noStrike" kern="1200" spc="0" baseline="0" dirty="0" smtClean="0">
              <a:solidFill>
                <a:prstClr val="black">
                  <a:lumMod val="65000"/>
                  <a:lumOff val="35000"/>
                </a:prstClr>
              </a:solidFill>
              <a:effectLst/>
              <a:latin typeface="+mn-lt"/>
              <a:ea typeface="+mn-ea"/>
              <a:cs typeface="+mn-cs"/>
            </a:defRPr>
          </a:pPr>
          <a:endParaRPr lang="zh-CN"/>
        </a:p>
      </c:txPr>
    </c:title>
    <c:autoTitleDeleted val="0"/>
    <c:plotArea>
      <c:layout>
        <c:manualLayout>
          <c:layoutTarget val="inner"/>
          <c:xMode val="edge"/>
          <c:yMode val="edge"/>
          <c:x val="0.10344203849518811"/>
          <c:y val="0.17171296296296296"/>
          <c:w val="0.85178018372703401"/>
          <c:h val="0.66380735887706677"/>
        </c:manualLayout>
      </c:layout>
      <c:scatterChart>
        <c:scatterStyle val="smoothMarker"/>
        <c:varyColors val="0"/>
        <c:ser>
          <c:idx val="0"/>
          <c:order val="0"/>
          <c:tx>
            <c:strRef>
              <c:f>weather_2!$C$1</c:f>
              <c:strCache>
                <c:ptCount val="1"/>
                <c:pt idx="0">
                  <c:v>Temp</c:v>
                </c:pt>
              </c:strCache>
            </c:strRef>
          </c:tx>
          <c:spPr>
            <a:ln w="19050" cap="rnd">
              <a:solidFill>
                <a:schemeClr val="accent1"/>
              </a:solidFill>
              <a:round/>
            </a:ln>
            <a:effectLst/>
          </c:spPr>
          <c:marker>
            <c:symbol val="none"/>
          </c:marker>
          <c:yVal>
            <c:numRef>
              <c:f>weather_2!$C$2:$C$7441</c:f>
              <c:numCache>
                <c:formatCode>General</c:formatCode>
                <c:ptCount val="7440"/>
                <c:pt idx="0">
                  <c:v>0.80859375</c:v>
                </c:pt>
                <c:pt idx="1">
                  <c:v>0.8046875</c:v>
                </c:pt>
                <c:pt idx="2">
                  <c:v>0.82421875</c:v>
                </c:pt>
                <c:pt idx="3">
                  <c:v>0.8046875</c:v>
                </c:pt>
                <c:pt idx="4">
                  <c:v>0.79296875</c:v>
                </c:pt>
                <c:pt idx="5">
                  <c:v>0.7890625</c:v>
                </c:pt>
                <c:pt idx="6">
                  <c:v>0.80859375</c:v>
                </c:pt>
                <c:pt idx="7">
                  <c:v>0.84765625</c:v>
                </c:pt>
                <c:pt idx="8">
                  <c:v>0.88671875</c:v>
                </c:pt>
                <c:pt idx="9">
                  <c:v>0.8984375</c:v>
                </c:pt>
                <c:pt idx="10">
                  <c:v>0.93359375</c:v>
                </c:pt>
                <c:pt idx="11">
                  <c:v>0.94140625</c:v>
                </c:pt>
                <c:pt idx="12">
                  <c:v>0.9609375</c:v>
                </c:pt>
                <c:pt idx="13">
                  <c:v>0.9609375</c:v>
                </c:pt>
                <c:pt idx="14">
                  <c:v>0.98046875</c:v>
                </c:pt>
                <c:pt idx="15">
                  <c:v>0.9453125</c:v>
                </c:pt>
                <c:pt idx="16">
                  <c:v>0.9609375</c:v>
                </c:pt>
                <c:pt idx="17">
                  <c:v>0.91796875</c:v>
                </c:pt>
                <c:pt idx="18">
                  <c:v>0.87890625</c:v>
                </c:pt>
                <c:pt idx="19">
                  <c:v>0.85546875</c:v>
                </c:pt>
                <c:pt idx="20">
                  <c:v>0.85546875</c:v>
                </c:pt>
                <c:pt idx="21">
                  <c:v>0.85546875</c:v>
                </c:pt>
                <c:pt idx="22">
                  <c:v>0.84765625</c:v>
                </c:pt>
                <c:pt idx="23">
                  <c:v>0.83984375</c:v>
                </c:pt>
                <c:pt idx="24">
                  <c:v>0.8359375</c:v>
                </c:pt>
                <c:pt idx="25">
                  <c:v>0.80859375</c:v>
                </c:pt>
                <c:pt idx="26">
                  <c:v>0.8203125</c:v>
                </c:pt>
                <c:pt idx="27">
                  <c:v>0.81640625</c:v>
                </c:pt>
                <c:pt idx="28">
                  <c:v>0.80078125</c:v>
                </c:pt>
                <c:pt idx="29">
                  <c:v>0.80078125</c:v>
                </c:pt>
                <c:pt idx="30">
                  <c:v>0.8203125</c:v>
                </c:pt>
                <c:pt idx="31">
                  <c:v>0.8515625</c:v>
                </c:pt>
                <c:pt idx="32">
                  <c:v>0.88671875</c:v>
                </c:pt>
                <c:pt idx="33">
                  <c:v>0.90625</c:v>
                </c:pt>
                <c:pt idx="34">
                  <c:v>0.92578125</c:v>
                </c:pt>
                <c:pt idx="35">
                  <c:v>0.94140625</c:v>
                </c:pt>
                <c:pt idx="36">
                  <c:v>0.953125</c:v>
                </c:pt>
                <c:pt idx="37">
                  <c:v>0.9609375</c:v>
                </c:pt>
                <c:pt idx="38">
                  <c:v>0.96484375</c:v>
                </c:pt>
                <c:pt idx="39">
                  <c:v>0.9609375</c:v>
                </c:pt>
                <c:pt idx="40">
                  <c:v>0.94140625</c:v>
                </c:pt>
                <c:pt idx="41">
                  <c:v>0.91796875</c:v>
                </c:pt>
                <c:pt idx="42">
                  <c:v>0.8828125</c:v>
                </c:pt>
                <c:pt idx="43">
                  <c:v>0.8671875</c:v>
                </c:pt>
                <c:pt idx="44">
                  <c:v>0.86328125</c:v>
                </c:pt>
                <c:pt idx="45">
                  <c:v>0.86328125</c:v>
                </c:pt>
                <c:pt idx="46">
                  <c:v>0.85546875</c:v>
                </c:pt>
                <c:pt idx="47">
                  <c:v>0.828125</c:v>
                </c:pt>
                <c:pt idx="48">
                  <c:v>0.83203125</c:v>
                </c:pt>
                <c:pt idx="49">
                  <c:v>0.82421875</c:v>
                </c:pt>
                <c:pt idx="50">
                  <c:v>0.82421875</c:v>
                </c:pt>
                <c:pt idx="51">
                  <c:v>0.81640625</c:v>
                </c:pt>
                <c:pt idx="52">
                  <c:v>0.8125</c:v>
                </c:pt>
                <c:pt idx="53">
                  <c:v>0.80859375</c:v>
                </c:pt>
                <c:pt idx="54">
                  <c:v>0.83203125</c:v>
                </c:pt>
                <c:pt idx="55">
                  <c:v>0.86328125</c:v>
                </c:pt>
                <c:pt idx="56">
                  <c:v>0.88671875</c:v>
                </c:pt>
                <c:pt idx="57">
                  <c:v>0.86328125</c:v>
                </c:pt>
                <c:pt idx="58">
                  <c:v>0.90234375</c:v>
                </c:pt>
                <c:pt idx="59">
                  <c:v>0.93359375</c:v>
                </c:pt>
                <c:pt idx="60">
                  <c:v>0.9453125</c:v>
                </c:pt>
                <c:pt idx="61">
                  <c:v>0.95703125</c:v>
                </c:pt>
                <c:pt idx="62">
                  <c:v>0.953125</c:v>
                </c:pt>
                <c:pt idx="63">
                  <c:v>0.95703125</c:v>
                </c:pt>
                <c:pt idx="64">
                  <c:v>0.9375</c:v>
                </c:pt>
                <c:pt idx="65">
                  <c:v>0.890625</c:v>
                </c:pt>
                <c:pt idx="66">
                  <c:v>0.87890625</c:v>
                </c:pt>
                <c:pt idx="67">
                  <c:v>0.875</c:v>
                </c:pt>
                <c:pt idx="68">
                  <c:v>0.8671875</c:v>
                </c:pt>
                <c:pt idx="69">
                  <c:v>0.86328125</c:v>
                </c:pt>
                <c:pt idx="70">
                  <c:v>0.8515625</c:v>
                </c:pt>
                <c:pt idx="71">
                  <c:v>0.84765625</c:v>
                </c:pt>
                <c:pt idx="72">
                  <c:v>0.84375</c:v>
                </c:pt>
                <c:pt idx="73">
                  <c:v>0.84375</c:v>
                </c:pt>
                <c:pt idx="74">
                  <c:v>0.8359375</c:v>
                </c:pt>
                <c:pt idx="75">
                  <c:v>0.83203125</c:v>
                </c:pt>
                <c:pt idx="76">
                  <c:v>0.82421875</c:v>
                </c:pt>
                <c:pt idx="77">
                  <c:v>0.7265625</c:v>
                </c:pt>
                <c:pt idx="78">
                  <c:v>0.80078125</c:v>
                </c:pt>
                <c:pt idx="79">
                  <c:v>0.84765625</c:v>
                </c:pt>
                <c:pt idx="80">
                  <c:v>0.8671875</c:v>
                </c:pt>
                <c:pt idx="81">
                  <c:v>0.890625</c:v>
                </c:pt>
                <c:pt idx="82">
                  <c:v>0.875</c:v>
                </c:pt>
                <c:pt idx="83">
                  <c:v>0.91015625</c:v>
                </c:pt>
                <c:pt idx="84">
                  <c:v>0.9296875</c:v>
                </c:pt>
                <c:pt idx="85">
                  <c:v>0.9140625</c:v>
                </c:pt>
                <c:pt idx="86">
                  <c:v>0.9140625</c:v>
                </c:pt>
                <c:pt idx="87">
                  <c:v>0.91796875</c:v>
                </c:pt>
                <c:pt idx="88">
                  <c:v>0.8984375</c:v>
                </c:pt>
                <c:pt idx="89">
                  <c:v>0.8828125</c:v>
                </c:pt>
                <c:pt idx="90">
                  <c:v>0.875</c:v>
                </c:pt>
                <c:pt idx="91">
                  <c:v>0.86328125</c:v>
                </c:pt>
                <c:pt idx="92">
                  <c:v>0.859375</c:v>
                </c:pt>
                <c:pt idx="93">
                  <c:v>0.8515625</c:v>
                </c:pt>
                <c:pt idx="94">
                  <c:v>0.859375</c:v>
                </c:pt>
                <c:pt idx="95">
                  <c:v>0.8515625</c:v>
                </c:pt>
                <c:pt idx="96">
                  <c:v>0.84765625</c:v>
                </c:pt>
                <c:pt idx="97">
                  <c:v>0.8359375</c:v>
                </c:pt>
                <c:pt idx="98">
                  <c:v>0.84765625</c:v>
                </c:pt>
                <c:pt idx="99">
                  <c:v>0.83203125</c:v>
                </c:pt>
                <c:pt idx="100">
                  <c:v>0.828125</c:v>
                </c:pt>
                <c:pt idx="101">
                  <c:v>0.828125</c:v>
                </c:pt>
                <c:pt idx="102">
                  <c:v>0.8359375</c:v>
                </c:pt>
                <c:pt idx="103">
                  <c:v>0.875</c:v>
                </c:pt>
                <c:pt idx="104">
                  <c:v>0.890625</c:v>
                </c:pt>
                <c:pt idx="105">
                  <c:v>0.8515625</c:v>
                </c:pt>
                <c:pt idx="106">
                  <c:v>0.84375</c:v>
                </c:pt>
                <c:pt idx="107">
                  <c:v>0.88671875</c:v>
                </c:pt>
                <c:pt idx="108">
                  <c:v>0.88671875</c:v>
                </c:pt>
                <c:pt idx="109">
                  <c:v>0.8671875</c:v>
                </c:pt>
                <c:pt idx="110">
                  <c:v>0.87109375</c:v>
                </c:pt>
                <c:pt idx="111">
                  <c:v>0.9140625</c:v>
                </c:pt>
                <c:pt idx="112">
                  <c:v>0.91015625</c:v>
                </c:pt>
                <c:pt idx="113">
                  <c:v>0.89453125</c:v>
                </c:pt>
                <c:pt idx="114">
                  <c:v>0.87109375</c:v>
                </c:pt>
                <c:pt idx="115">
                  <c:v>0.859375</c:v>
                </c:pt>
                <c:pt idx="116">
                  <c:v>0.8515625</c:v>
                </c:pt>
                <c:pt idx="117">
                  <c:v>0.8515625</c:v>
                </c:pt>
                <c:pt idx="118">
                  <c:v>0.8515625</c:v>
                </c:pt>
                <c:pt idx="119">
                  <c:v>0.85546875</c:v>
                </c:pt>
                <c:pt idx="120">
                  <c:v>0.8515625</c:v>
                </c:pt>
                <c:pt idx="121">
                  <c:v>0.8515625</c:v>
                </c:pt>
                <c:pt idx="122">
                  <c:v>0.84765625</c:v>
                </c:pt>
                <c:pt idx="123">
                  <c:v>0.79296875</c:v>
                </c:pt>
                <c:pt idx="124">
                  <c:v>0.80078125</c:v>
                </c:pt>
                <c:pt idx="125">
                  <c:v>0.8203125</c:v>
                </c:pt>
                <c:pt idx="126">
                  <c:v>0.83984375</c:v>
                </c:pt>
                <c:pt idx="127">
                  <c:v>0.86328125</c:v>
                </c:pt>
                <c:pt idx="128">
                  <c:v>0.88671875</c:v>
                </c:pt>
                <c:pt idx="129">
                  <c:v>0.8984375</c:v>
                </c:pt>
                <c:pt idx="130">
                  <c:v>0.92578125</c:v>
                </c:pt>
                <c:pt idx="131">
                  <c:v>0.9609375</c:v>
                </c:pt>
                <c:pt idx="132">
                  <c:v>0.81640625</c:v>
                </c:pt>
                <c:pt idx="133">
                  <c:v>0.74609375</c:v>
                </c:pt>
                <c:pt idx="134">
                  <c:v>0.73828125</c:v>
                </c:pt>
                <c:pt idx="135">
                  <c:v>0.73828125</c:v>
                </c:pt>
                <c:pt idx="136">
                  <c:v>0.7734375</c:v>
                </c:pt>
                <c:pt idx="137">
                  <c:v>0.79296875</c:v>
                </c:pt>
                <c:pt idx="138">
                  <c:v>0.78515625</c:v>
                </c:pt>
                <c:pt idx="139">
                  <c:v>0.7578125</c:v>
                </c:pt>
                <c:pt idx="140">
                  <c:v>0.78125</c:v>
                </c:pt>
                <c:pt idx="141">
                  <c:v>0.79296875</c:v>
                </c:pt>
                <c:pt idx="142">
                  <c:v>0.796875</c:v>
                </c:pt>
                <c:pt idx="143">
                  <c:v>0.80859375</c:v>
                </c:pt>
                <c:pt idx="144">
                  <c:v>0.8125</c:v>
                </c:pt>
                <c:pt idx="145">
                  <c:v>0.81640625</c:v>
                </c:pt>
                <c:pt idx="146">
                  <c:v>0.8125</c:v>
                </c:pt>
                <c:pt idx="147">
                  <c:v>0.80078125</c:v>
                </c:pt>
                <c:pt idx="148">
                  <c:v>0.796875</c:v>
                </c:pt>
                <c:pt idx="149">
                  <c:v>0.796875</c:v>
                </c:pt>
                <c:pt idx="150">
                  <c:v>0.8203125</c:v>
                </c:pt>
                <c:pt idx="151">
                  <c:v>0.84375</c:v>
                </c:pt>
                <c:pt idx="152">
                  <c:v>0.90234375</c:v>
                </c:pt>
                <c:pt idx="153">
                  <c:v>0.92578125</c:v>
                </c:pt>
                <c:pt idx="154">
                  <c:v>0.91015625</c:v>
                </c:pt>
                <c:pt idx="155">
                  <c:v>0.94140625</c:v>
                </c:pt>
                <c:pt idx="156">
                  <c:v>0.9765625</c:v>
                </c:pt>
                <c:pt idx="157">
                  <c:v>0.9453125</c:v>
                </c:pt>
                <c:pt idx="158">
                  <c:v>0.9765625</c:v>
                </c:pt>
                <c:pt idx="159">
                  <c:v>0.9375</c:v>
                </c:pt>
                <c:pt idx="160">
                  <c:v>0.89453125</c:v>
                </c:pt>
                <c:pt idx="161">
                  <c:v>0.86328125</c:v>
                </c:pt>
                <c:pt idx="162">
                  <c:v>0.8359375</c:v>
                </c:pt>
                <c:pt idx="163">
                  <c:v>0.83203125</c:v>
                </c:pt>
                <c:pt idx="164">
                  <c:v>0.82421875</c:v>
                </c:pt>
                <c:pt idx="165">
                  <c:v>0.83203125</c:v>
                </c:pt>
                <c:pt idx="166">
                  <c:v>0.8203125</c:v>
                </c:pt>
                <c:pt idx="167">
                  <c:v>0.8125</c:v>
                </c:pt>
                <c:pt idx="168">
                  <c:v>0.80859375</c:v>
                </c:pt>
                <c:pt idx="169">
                  <c:v>0.81640625</c:v>
                </c:pt>
                <c:pt idx="170">
                  <c:v>0.796875</c:v>
                </c:pt>
                <c:pt idx="171">
                  <c:v>0.79296875</c:v>
                </c:pt>
                <c:pt idx="172">
                  <c:v>0.79296875</c:v>
                </c:pt>
                <c:pt idx="173">
                  <c:v>0.77734375</c:v>
                </c:pt>
                <c:pt idx="174">
                  <c:v>0.796875</c:v>
                </c:pt>
                <c:pt idx="175">
                  <c:v>0.828125</c:v>
                </c:pt>
                <c:pt idx="176">
                  <c:v>0.90625</c:v>
                </c:pt>
                <c:pt idx="177">
                  <c:v>0.93359375</c:v>
                </c:pt>
                <c:pt idx="178">
                  <c:v>0.95703125</c:v>
                </c:pt>
                <c:pt idx="179">
                  <c:v>0.94140625</c:v>
                </c:pt>
                <c:pt idx="180">
                  <c:v>0.91015625</c:v>
                </c:pt>
                <c:pt idx="181">
                  <c:v>0.9296875</c:v>
                </c:pt>
                <c:pt idx="182">
                  <c:v>0.84375</c:v>
                </c:pt>
                <c:pt idx="183">
                  <c:v>0.81640625</c:v>
                </c:pt>
                <c:pt idx="184">
                  <c:v>0.86328125</c:v>
                </c:pt>
                <c:pt idx="185">
                  <c:v>0.8359375</c:v>
                </c:pt>
                <c:pt idx="186">
                  <c:v>0.80859375</c:v>
                </c:pt>
                <c:pt idx="187">
                  <c:v>0.79296875</c:v>
                </c:pt>
                <c:pt idx="188">
                  <c:v>0.78515625</c:v>
                </c:pt>
                <c:pt idx="189">
                  <c:v>0.78515625</c:v>
                </c:pt>
                <c:pt idx="190">
                  <c:v>0.78515625</c:v>
                </c:pt>
                <c:pt idx="191">
                  <c:v>0.78515625</c:v>
                </c:pt>
                <c:pt idx="192">
                  <c:v>0.78515625</c:v>
                </c:pt>
                <c:pt idx="193">
                  <c:v>0.78515625</c:v>
                </c:pt>
                <c:pt idx="194">
                  <c:v>0.7890625</c:v>
                </c:pt>
                <c:pt idx="195">
                  <c:v>0.78125</c:v>
                </c:pt>
                <c:pt idx="196">
                  <c:v>0.796875</c:v>
                </c:pt>
                <c:pt idx="197">
                  <c:v>0.79296875</c:v>
                </c:pt>
                <c:pt idx="198">
                  <c:v>0.78515625</c:v>
                </c:pt>
                <c:pt idx="199">
                  <c:v>0.74609375</c:v>
                </c:pt>
                <c:pt idx="200">
                  <c:v>0.78125</c:v>
                </c:pt>
                <c:pt idx="201">
                  <c:v>0.78125</c:v>
                </c:pt>
                <c:pt idx="202">
                  <c:v>0.81640625</c:v>
                </c:pt>
                <c:pt idx="203">
                  <c:v>0.7890625</c:v>
                </c:pt>
                <c:pt idx="204">
                  <c:v>0.84375</c:v>
                </c:pt>
                <c:pt idx="205">
                  <c:v>0.796875</c:v>
                </c:pt>
                <c:pt idx="206">
                  <c:v>0.8203125</c:v>
                </c:pt>
                <c:pt idx="207">
                  <c:v>0.8359375</c:v>
                </c:pt>
                <c:pt idx="208">
                  <c:v>0.85546875</c:v>
                </c:pt>
                <c:pt idx="209">
                  <c:v>0.84765625</c:v>
                </c:pt>
                <c:pt idx="210">
                  <c:v>0.80859375</c:v>
                </c:pt>
                <c:pt idx="211">
                  <c:v>0.7890625</c:v>
                </c:pt>
                <c:pt idx="212">
                  <c:v>0.76953125</c:v>
                </c:pt>
                <c:pt idx="213">
                  <c:v>0.76953125</c:v>
                </c:pt>
                <c:pt idx="214">
                  <c:v>0.765625</c:v>
                </c:pt>
                <c:pt idx="215">
                  <c:v>0.7578125</c:v>
                </c:pt>
                <c:pt idx="216">
                  <c:v>0.75390625</c:v>
                </c:pt>
                <c:pt idx="217">
                  <c:v>0.75390625</c:v>
                </c:pt>
                <c:pt idx="218">
                  <c:v>0.7578125</c:v>
                </c:pt>
                <c:pt idx="219">
                  <c:v>0.75390625</c:v>
                </c:pt>
                <c:pt idx="220">
                  <c:v>0.75390625</c:v>
                </c:pt>
                <c:pt idx="221">
                  <c:v>0.75</c:v>
                </c:pt>
                <c:pt idx="222">
                  <c:v>0.77734375</c:v>
                </c:pt>
                <c:pt idx="223">
                  <c:v>0.83203125</c:v>
                </c:pt>
                <c:pt idx="224">
                  <c:v>0.9296875</c:v>
                </c:pt>
                <c:pt idx="225">
                  <c:v>0.890625</c:v>
                </c:pt>
                <c:pt idx="226">
                  <c:v>0.8984375</c:v>
                </c:pt>
                <c:pt idx="227">
                  <c:v>0.8203125</c:v>
                </c:pt>
                <c:pt idx="228">
                  <c:v>0.890625</c:v>
                </c:pt>
                <c:pt idx="229">
                  <c:v>0.8984375</c:v>
                </c:pt>
                <c:pt idx="230">
                  <c:v>0.89453125</c:v>
                </c:pt>
                <c:pt idx="231">
                  <c:v>0.91796875</c:v>
                </c:pt>
                <c:pt idx="232">
                  <c:v>0.88671875</c:v>
                </c:pt>
                <c:pt idx="233">
                  <c:v>0.87109375</c:v>
                </c:pt>
                <c:pt idx="234">
                  <c:v>0.83984375</c:v>
                </c:pt>
                <c:pt idx="235">
                  <c:v>0.8203125</c:v>
                </c:pt>
                <c:pt idx="236">
                  <c:v>0.81640625</c:v>
                </c:pt>
                <c:pt idx="237">
                  <c:v>0.80859375</c:v>
                </c:pt>
                <c:pt idx="238">
                  <c:v>0.81640625</c:v>
                </c:pt>
                <c:pt idx="239">
                  <c:v>0.8203125</c:v>
                </c:pt>
                <c:pt idx="240">
                  <c:v>0.8125</c:v>
                </c:pt>
                <c:pt idx="241">
                  <c:v>0.8046875</c:v>
                </c:pt>
                <c:pt idx="242">
                  <c:v>0.8046875</c:v>
                </c:pt>
                <c:pt idx="243">
                  <c:v>0.76953125</c:v>
                </c:pt>
                <c:pt idx="244">
                  <c:v>0.77734375</c:v>
                </c:pt>
                <c:pt idx="245">
                  <c:v>0.76953125</c:v>
                </c:pt>
                <c:pt idx="246">
                  <c:v>0.78515625</c:v>
                </c:pt>
                <c:pt idx="247">
                  <c:v>0.80859375</c:v>
                </c:pt>
                <c:pt idx="248">
                  <c:v>0.81640625</c:v>
                </c:pt>
                <c:pt idx="249">
                  <c:v>0.83984375</c:v>
                </c:pt>
                <c:pt idx="250">
                  <c:v>0.72265625</c:v>
                </c:pt>
                <c:pt idx="251">
                  <c:v>0.75</c:v>
                </c:pt>
                <c:pt idx="252">
                  <c:v>0.77734375</c:v>
                </c:pt>
                <c:pt idx="253">
                  <c:v>0.81640625</c:v>
                </c:pt>
                <c:pt idx="254">
                  <c:v>0.83203125</c:v>
                </c:pt>
                <c:pt idx="255">
                  <c:v>0.8671875</c:v>
                </c:pt>
                <c:pt idx="256">
                  <c:v>0.84375</c:v>
                </c:pt>
                <c:pt idx="257">
                  <c:v>0.80859375</c:v>
                </c:pt>
                <c:pt idx="258">
                  <c:v>0.765625</c:v>
                </c:pt>
                <c:pt idx="259">
                  <c:v>0.7578125</c:v>
                </c:pt>
                <c:pt idx="260">
                  <c:v>0.76171875</c:v>
                </c:pt>
                <c:pt idx="261">
                  <c:v>0.75390625</c:v>
                </c:pt>
                <c:pt idx="262">
                  <c:v>0.7578125</c:v>
                </c:pt>
                <c:pt idx="263">
                  <c:v>0.71875</c:v>
                </c:pt>
                <c:pt idx="264">
                  <c:v>0.7265625</c:v>
                </c:pt>
                <c:pt idx="265">
                  <c:v>0.71875</c:v>
                </c:pt>
                <c:pt idx="266">
                  <c:v>0.70703125</c:v>
                </c:pt>
                <c:pt idx="267">
                  <c:v>0.7109375</c:v>
                </c:pt>
                <c:pt idx="268">
                  <c:v>0.71484375</c:v>
                </c:pt>
                <c:pt idx="269">
                  <c:v>0.72265625</c:v>
                </c:pt>
                <c:pt idx="270">
                  <c:v>0.73046875</c:v>
                </c:pt>
                <c:pt idx="271">
                  <c:v>0.796875</c:v>
                </c:pt>
                <c:pt idx="272">
                  <c:v>0.74609375</c:v>
                </c:pt>
                <c:pt idx="273">
                  <c:v>0.81640625</c:v>
                </c:pt>
                <c:pt idx="274">
                  <c:v>0.83984375</c:v>
                </c:pt>
                <c:pt idx="275">
                  <c:v>0.78515625</c:v>
                </c:pt>
                <c:pt idx="276">
                  <c:v>0.890625</c:v>
                </c:pt>
                <c:pt idx="277">
                  <c:v>0.90234375</c:v>
                </c:pt>
                <c:pt idx="278">
                  <c:v>0.81640625</c:v>
                </c:pt>
                <c:pt idx="279">
                  <c:v>0.78515625</c:v>
                </c:pt>
                <c:pt idx="280">
                  <c:v>0.75</c:v>
                </c:pt>
                <c:pt idx="281">
                  <c:v>0.75</c:v>
                </c:pt>
                <c:pt idx="282">
                  <c:v>0.7578125</c:v>
                </c:pt>
                <c:pt idx="283">
                  <c:v>0.76171875</c:v>
                </c:pt>
                <c:pt idx="284">
                  <c:v>0.765625</c:v>
                </c:pt>
                <c:pt idx="285">
                  <c:v>0.765625</c:v>
                </c:pt>
                <c:pt idx="286">
                  <c:v>0.7265625</c:v>
                </c:pt>
                <c:pt idx="287">
                  <c:v>0.71875</c:v>
                </c:pt>
                <c:pt idx="288">
                  <c:v>0.73828125</c:v>
                </c:pt>
                <c:pt idx="289">
                  <c:v>0.73828125</c:v>
                </c:pt>
                <c:pt idx="290">
                  <c:v>0.703125</c:v>
                </c:pt>
                <c:pt idx="291">
                  <c:v>0.7265625</c:v>
                </c:pt>
                <c:pt idx="292">
                  <c:v>0.73046875</c:v>
                </c:pt>
                <c:pt idx="293">
                  <c:v>0.73046875</c:v>
                </c:pt>
                <c:pt idx="294">
                  <c:v>0.75390625</c:v>
                </c:pt>
                <c:pt idx="295">
                  <c:v>0.796875</c:v>
                </c:pt>
                <c:pt idx="296">
                  <c:v>0.87890625</c:v>
                </c:pt>
                <c:pt idx="297">
                  <c:v>0.73046875</c:v>
                </c:pt>
                <c:pt idx="298">
                  <c:v>0.76953125</c:v>
                </c:pt>
                <c:pt idx="299">
                  <c:v>0.8125</c:v>
                </c:pt>
                <c:pt idx="300">
                  <c:v>0.8046875</c:v>
                </c:pt>
                <c:pt idx="301">
                  <c:v>0.77734375</c:v>
                </c:pt>
                <c:pt idx="302">
                  <c:v>0.76171875</c:v>
                </c:pt>
                <c:pt idx="303">
                  <c:v>0.7734375</c:v>
                </c:pt>
                <c:pt idx="304">
                  <c:v>0.78515625</c:v>
                </c:pt>
                <c:pt idx="305">
                  <c:v>0.76953125</c:v>
                </c:pt>
                <c:pt idx="306">
                  <c:v>0.75390625</c:v>
                </c:pt>
                <c:pt idx="307">
                  <c:v>0.75</c:v>
                </c:pt>
                <c:pt idx="308">
                  <c:v>0.75390625</c:v>
                </c:pt>
                <c:pt idx="309">
                  <c:v>0.75</c:v>
                </c:pt>
                <c:pt idx="310">
                  <c:v>0.76171875</c:v>
                </c:pt>
                <c:pt idx="311">
                  <c:v>0.75390625</c:v>
                </c:pt>
                <c:pt idx="312">
                  <c:v>0.75390625</c:v>
                </c:pt>
                <c:pt idx="313">
                  <c:v>0.75</c:v>
                </c:pt>
                <c:pt idx="314">
                  <c:v>0.74609375</c:v>
                </c:pt>
                <c:pt idx="315">
                  <c:v>0.7421875</c:v>
                </c:pt>
                <c:pt idx="316">
                  <c:v>0.73828125</c:v>
                </c:pt>
                <c:pt idx="317">
                  <c:v>0.73828125</c:v>
                </c:pt>
                <c:pt idx="318">
                  <c:v>0.76953125</c:v>
                </c:pt>
                <c:pt idx="319">
                  <c:v>0.85546875</c:v>
                </c:pt>
                <c:pt idx="320">
                  <c:v>0.90234375</c:v>
                </c:pt>
                <c:pt idx="321">
                  <c:v>0.9453125</c:v>
                </c:pt>
                <c:pt idx="322">
                  <c:v>0.89453125</c:v>
                </c:pt>
                <c:pt idx="323">
                  <c:v>0.91015625</c:v>
                </c:pt>
                <c:pt idx="324">
                  <c:v>0.87109375</c:v>
                </c:pt>
                <c:pt idx="325">
                  <c:v>0.89453125</c:v>
                </c:pt>
                <c:pt idx="326">
                  <c:v>0.90625</c:v>
                </c:pt>
                <c:pt idx="327">
                  <c:v>0.91796875</c:v>
                </c:pt>
                <c:pt idx="328">
                  <c:v>0.90234375</c:v>
                </c:pt>
                <c:pt idx="329">
                  <c:v>0.875</c:v>
                </c:pt>
                <c:pt idx="330">
                  <c:v>0.83984375</c:v>
                </c:pt>
                <c:pt idx="331">
                  <c:v>0.828125</c:v>
                </c:pt>
                <c:pt idx="332">
                  <c:v>0.828125</c:v>
                </c:pt>
                <c:pt idx="333">
                  <c:v>0.83203125</c:v>
                </c:pt>
                <c:pt idx="334">
                  <c:v>0.8203125</c:v>
                </c:pt>
                <c:pt idx="335">
                  <c:v>0.8046875</c:v>
                </c:pt>
                <c:pt idx="336">
                  <c:v>0.80859375</c:v>
                </c:pt>
                <c:pt idx="337">
                  <c:v>0.79296875</c:v>
                </c:pt>
                <c:pt idx="338">
                  <c:v>0.80078125</c:v>
                </c:pt>
                <c:pt idx="339">
                  <c:v>0.77734375</c:v>
                </c:pt>
                <c:pt idx="340">
                  <c:v>0.796875</c:v>
                </c:pt>
                <c:pt idx="341">
                  <c:v>0.79296875</c:v>
                </c:pt>
                <c:pt idx="342">
                  <c:v>0.828125</c:v>
                </c:pt>
                <c:pt idx="343">
                  <c:v>0.8515625</c:v>
                </c:pt>
                <c:pt idx="344">
                  <c:v>0.8984375</c:v>
                </c:pt>
                <c:pt idx="345">
                  <c:v>0.93359375</c:v>
                </c:pt>
                <c:pt idx="346">
                  <c:v>0.94921875</c:v>
                </c:pt>
                <c:pt idx="347">
                  <c:v>0.96875</c:v>
                </c:pt>
                <c:pt idx="348">
                  <c:v>0.97265625</c:v>
                </c:pt>
                <c:pt idx="349">
                  <c:v>0.9765625</c:v>
                </c:pt>
                <c:pt idx="350">
                  <c:v>0.95703125</c:v>
                </c:pt>
                <c:pt idx="351">
                  <c:v>0.90625</c:v>
                </c:pt>
                <c:pt idx="352">
                  <c:v>0.85546875</c:v>
                </c:pt>
                <c:pt idx="353">
                  <c:v>0.8671875</c:v>
                </c:pt>
                <c:pt idx="354">
                  <c:v>0.84375</c:v>
                </c:pt>
                <c:pt idx="355">
                  <c:v>0.83984375</c:v>
                </c:pt>
                <c:pt idx="356">
                  <c:v>0.8359375</c:v>
                </c:pt>
                <c:pt idx="357">
                  <c:v>0.82421875</c:v>
                </c:pt>
                <c:pt idx="358">
                  <c:v>0.8046875</c:v>
                </c:pt>
                <c:pt idx="359">
                  <c:v>0.80859375</c:v>
                </c:pt>
                <c:pt idx="360">
                  <c:v>0.75</c:v>
                </c:pt>
                <c:pt idx="361">
                  <c:v>0.78125</c:v>
                </c:pt>
                <c:pt idx="362">
                  <c:v>0.77734375</c:v>
                </c:pt>
                <c:pt idx="363">
                  <c:v>0.7109375</c:v>
                </c:pt>
                <c:pt idx="364">
                  <c:v>0.74609375</c:v>
                </c:pt>
                <c:pt idx="365">
                  <c:v>0.75390625</c:v>
                </c:pt>
                <c:pt idx="366">
                  <c:v>0.7421875</c:v>
                </c:pt>
                <c:pt idx="367">
                  <c:v>0.71875</c:v>
                </c:pt>
                <c:pt idx="368">
                  <c:v>0.73828125</c:v>
                </c:pt>
                <c:pt idx="369">
                  <c:v>0.72265625</c:v>
                </c:pt>
                <c:pt idx="370">
                  <c:v>0.71484375</c:v>
                </c:pt>
                <c:pt idx="371">
                  <c:v>0.78125</c:v>
                </c:pt>
                <c:pt idx="372">
                  <c:v>0.765625</c:v>
                </c:pt>
                <c:pt idx="373">
                  <c:v>0.76953125</c:v>
                </c:pt>
                <c:pt idx="374">
                  <c:v>0.77734375</c:v>
                </c:pt>
                <c:pt idx="375">
                  <c:v>0.76171875</c:v>
                </c:pt>
                <c:pt idx="376">
                  <c:v>0.76953125</c:v>
                </c:pt>
                <c:pt idx="377">
                  <c:v>0.74609375</c:v>
                </c:pt>
                <c:pt idx="378">
                  <c:v>0.75390625</c:v>
                </c:pt>
                <c:pt idx="379">
                  <c:v>0.70703125</c:v>
                </c:pt>
                <c:pt idx="380">
                  <c:v>0.73046875</c:v>
                </c:pt>
                <c:pt idx="381">
                  <c:v>0.70703125</c:v>
                </c:pt>
                <c:pt idx="382">
                  <c:v>0.73046875</c:v>
                </c:pt>
                <c:pt idx="383">
                  <c:v>0.72265625</c:v>
                </c:pt>
                <c:pt idx="384">
                  <c:v>0.7578125</c:v>
                </c:pt>
                <c:pt idx="385">
                  <c:v>0.73828125</c:v>
                </c:pt>
                <c:pt idx="386">
                  <c:v>0.765625</c:v>
                </c:pt>
                <c:pt idx="387">
                  <c:v>0.7265625</c:v>
                </c:pt>
                <c:pt idx="388">
                  <c:v>0.74609375</c:v>
                </c:pt>
                <c:pt idx="389">
                  <c:v>0.7421875</c:v>
                </c:pt>
                <c:pt idx="390">
                  <c:v>0.734375</c:v>
                </c:pt>
                <c:pt idx="391">
                  <c:v>0.73046875</c:v>
                </c:pt>
                <c:pt idx="392">
                  <c:v>0.76171875</c:v>
                </c:pt>
                <c:pt idx="393">
                  <c:v>0.79296875</c:v>
                </c:pt>
                <c:pt idx="394">
                  <c:v>0.8046875</c:v>
                </c:pt>
                <c:pt idx="395">
                  <c:v>0.80859375</c:v>
                </c:pt>
                <c:pt idx="396">
                  <c:v>0.8203125</c:v>
                </c:pt>
                <c:pt idx="397">
                  <c:v>0.7578125</c:v>
                </c:pt>
                <c:pt idx="398">
                  <c:v>0.73046875</c:v>
                </c:pt>
                <c:pt idx="399">
                  <c:v>0.7734375</c:v>
                </c:pt>
                <c:pt idx="400">
                  <c:v>0.7890625</c:v>
                </c:pt>
                <c:pt idx="401">
                  <c:v>0.78515625</c:v>
                </c:pt>
                <c:pt idx="402">
                  <c:v>0.77734375</c:v>
                </c:pt>
                <c:pt idx="403">
                  <c:v>0.78515625</c:v>
                </c:pt>
                <c:pt idx="404">
                  <c:v>0.78125</c:v>
                </c:pt>
                <c:pt idx="405">
                  <c:v>0.78125</c:v>
                </c:pt>
                <c:pt idx="406">
                  <c:v>0.7734375</c:v>
                </c:pt>
                <c:pt idx="407">
                  <c:v>0.7421875</c:v>
                </c:pt>
                <c:pt idx="408">
                  <c:v>0.75</c:v>
                </c:pt>
                <c:pt idx="409">
                  <c:v>0.7578125</c:v>
                </c:pt>
                <c:pt idx="410">
                  <c:v>0.765625</c:v>
                </c:pt>
                <c:pt idx="411">
                  <c:v>0.74609375</c:v>
                </c:pt>
                <c:pt idx="412">
                  <c:v>0.75</c:v>
                </c:pt>
                <c:pt idx="413">
                  <c:v>0.7578125</c:v>
                </c:pt>
                <c:pt idx="414">
                  <c:v>0.75</c:v>
                </c:pt>
                <c:pt idx="415">
                  <c:v>0.77734375</c:v>
                </c:pt>
                <c:pt idx="416">
                  <c:v>0.78515625</c:v>
                </c:pt>
                <c:pt idx="417">
                  <c:v>0.8203125</c:v>
                </c:pt>
                <c:pt idx="418">
                  <c:v>0.84765625</c:v>
                </c:pt>
                <c:pt idx="419">
                  <c:v>0.84765625</c:v>
                </c:pt>
                <c:pt idx="420">
                  <c:v>0.8671875</c:v>
                </c:pt>
                <c:pt idx="421">
                  <c:v>0.859375</c:v>
                </c:pt>
                <c:pt idx="422">
                  <c:v>0.8671875</c:v>
                </c:pt>
                <c:pt idx="423">
                  <c:v>0.88671875</c:v>
                </c:pt>
                <c:pt idx="424">
                  <c:v>0.8515625</c:v>
                </c:pt>
                <c:pt idx="425">
                  <c:v>0.8125</c:v>
                </c:pt>
                <c:pt idx="426">
                  <c:v>0.796875</c:v>
                </c:pt>
                <c:pt idx="427">
                  <c:v>0.79296875</c:v>
                </c:pt>
                <c:pt idx="428">
                  <c:v>0.78515625</c:v>
                </c:pt>
                <c:pt idx="429">
                  <c:v>0.7734375</c:v>
                </c:pt>
                <c:pt idx="430">
                  <c:v>0.7734375</c:v>
                </c:pt>
                <c:pt idx="431">
                  <c:v>0.76953125</c:v>
                </c:pt>
                <c:pt idx="432">
                  <c:v>0.76953125</c:v>
                </c:pt>
                <c:pt idx="433">
                  <c:v>0.76953125</c:v>
                </c:pt>
                <c:pt idx="434">
                  <c:v>0.765625</c:v>
                </c:pt>
                <c:pt idx="435">
                  <c:v>0.75</c:v>
                </c:pt>
                <c:pt idx="436">
                  <c:v>0.734375</c:v>
                </c:pt>
                <c:pt idx="437">
                  <c:v>0.73828125</c:v>
                </c:pt>
                <c:pt idx="438">
                  <c:v>0.75390625</c:v>
                </c:pt>
                <c:pt idx="439">
                  <c:v>0.81640625</c:v>
                </c:pt>
                <c:pt idx="440">
                  <c:v>0.85546875</c:v>
                </c:pt>
                <c:pt idx="441">
                  <c:v>0.89453125</c:v>
                </c:pt>
                <c:pt idx="442">
                  <c:v>0.91796875</c:v>
                </c:pt>
                <c:pt idx="443">
                  <c:v>0.93359375</c:v>
                </c:pt>
                <c:pt idx="444">
                  <c:v>0.92578125</c:v>
                </c:pt>
                <c:pt idx="445">
                  <c:v>0.94140625</c:v>
                </c:pt>
                <c:pt idx="446">
                  <c:v>0.93359375</c:v>
                </c:pt>
                <c:pt idx="447">
                  <c:v>0.89453125</c:v>
                </c:pt>
                <c:pt idx="448">
                  <c:v>0.87890625</c:v>
                </c:pt>
                <c:pt idx="449">
                  <c:v>0.84765625</c:v>
                </c:pt>
                <c:pt idx="450">
                  <c:v>0.7890625</c:v>
                </c:pt>
                <c:pt idx="451">
                  <c:v>0.765625</c:v>
                </c:pt>
                <c:pt idx="452">
                  <c:v>0.75</c:v>
                </c:pt>
                <c:pt idx="453">
                  <c:v>0.73828125</c:v>
                </c:pt>
                <c:pt idx="454">
                  <c:v>0.74609375</c:v>
                </c:pt>
                <c:pt idx="455">
                  <c:v>0.75</c:v>
                </c:pt>
                <c:pt idx="456">
                  <c:v>0.7265625</c:v>
                </c:pt>
                <c:pt idx="457">
                  <c:v>0.72265625</c:v>
                </c:pt>
                <c:pt idx="458">
                  <c:v>0.7109375</c:v>
                </c:pt>
                <c:pt idx="459">
                  <c:v>0.70703125</c:v>
                </c:pt>
                <c:pt idx="460">
                  <c:v>0.70703125</c:v>
                </c:pt>
                <c:pt idx="461">
                  <c:v>0.69921875</c:v>
                </c:pt>
                <c:pt idx="462">
                  <c:v>0.70703125</c:v>
                </c:pt>
                <c:pt idx="463">
                  <c:v>0.75390625</c:v>
                </c:pt>
                <c:pt idx="464">
                  <c:v>0.78515625</c:v>
                </c:pt>
                <c:pt idx="465">
                  <c:v>0.8203125</c:v>
                </c:pt>
                <c:pt idx="466">
                  <c:v>0.84375</c:v>
                </c:pt>
                <c:pt idx="467">
                  <c:v>0.8671875</c:v>
                </c:pt>
                <c:pt idx="468">
                  <c:v>0.8984375</c:v>
                </c:pt>
                <c:pt idx="469">
                  <c:v>0.84765625</c:v>
                </c:pt>
                <c:pt idx="470">
                  <c:v>0.89453125</c:v>
                </c:pt>
                <c:pt idx="471">
                  <c:v>0.90234375</c:v>
                </c:pt>
                <c:pt idx="472">
                  <c:v>0.89453125</c:v>
                </c:pt>
                <c:pt idx="473">
                  <c:v>0.890625</c:v>
                </c:pt>
                <c:pt idx="474">
                  <c:v>0.859375</c:v>
                </c:pt>
                <c:pt idx="475">
                  <c:v>0.85546875</c:v>
                </c:pt>
                <c:pt idx="476">
                  <c:v>0.84375</c:v>
                </c:pt>
                <c:pt idx="477">
                  <c:v>0.80859375</c:v>
                </c:pt>
                <c:pt idx="478">
                  <c:v>0.7890625</c:v>
                </c:pt>
                <c:pt idx="479">
                  <c:v>0.78125</c:v>
                </c:pt>
                <c:pt idx="480">
                  <c:v>0.765625</c:v>
                </c:pt>
                <c:pt idx="481">
                  <c:v>0.76171875</c:v>
                </c:pt>
                <c:pt idx="482">
                  <c:v>0.75390625</c:v>
                </c:pt>
                <c:pt idx="483">
                  <c:v>0.75390625</c:v>
                </c:pt>
                <c:pt idx="484">
                  <c:v>0.75</c:v>
                </c:pt>
                <c:pt idx="485">
                  <c:v>0.7421875</c:v>
                </c:pt>
                <c:pt idx="486">
                  <c:v>0.7578125</c:v>
                </c:pt>
                <c:pt idx="487">
                  <c:v>0.796875</c:v>
                </c:pt>
                <c:pt idx="488">
                  <c:v>0.8515625</c:v>
                </c:pt>
                <c:pt idx="489">
                  <c:v>0.85546875</c:v>
                </c:pt>
                <c:pt idx="490">
                  <c:v>0.90234375</c:v>
                </c:pt>
                <c:pt idx="491">
                  <c:v>0.9296875</c:v>
                </c:pt>
                <c:pt idx="492">
                  <c:v>0.94921875</c:v>
                </c:pt>
                <c:pt idx="493">
                  <c:v>0.96875</c:v>
                </c:pt>
                <c:pt idx="494">
                  <c:v>1</c:v>
                </c:pt>
                <c:pt idx="495">
                  <c:v>0.96484375</c:v>
                </c:pt>
                <c:pt idx="496">
                  <c:v>0.93359375</c:v>
                </c:pt>
                <c:pt idx="497">
                  <c:v>0.8984375</c:v>
                </c:pt>
                <c:pt idx="498">
                  <c:v>0.85546875</c:v>
                </c:pt>
                <c:pt idx="499">
                  <c:v>0.85546875</c:v>
                </c:pt>
                <c:pt idx="500">
                  <c:v>0.82421875</c:v>
                </c:pt>
                <c:pt idx="501">
                  <c:v>0.83203125</c:v>
                </c:pt>
                <c:pt idx="502">
                  <c:v>0.81640625</c:v>
                </c:pt>
                <c:pt idx="503">
                  <c:v>0.8046875</c:v>
                </c:pt>
                <c:pt idx="504">
                  <c:v>0.80859375</c:v>
                </c:pt>
                <c:pt idx="505">
                  <c:v>0.79296875</c:v>
                </c:pt>
                <c:pt idx="506">
                  <c:v>0.7890625</c:v>
                </c:pt>
                <c:pt idx="507">
                  <c:v>0.78125</c:v>
                </c:pt>
                <c:pt idx="508">
                  <c:v>0.7734375</c:v>
                </c:pt>
                <c:pt idx="509">
                  <c:v>0.75390625</c:v>
                </c:pt>
                <c:pt idx="510">
                  <c:v>0.765625</c:v>
                </c:pt>
                <c:pt idx="511">
                  <c:v>0.80078125</c:v>
                </c:pt>
                <c:pt idx="512">
                  <c:v>0.8203125</c:v>
                </c:pt>
                <c:pt idx="513">
                  <c:v>0.85546875</c:v>
                </c:pt>
                <c:pt idx="514">
                  <c:v>0.90234375</c:v>
                </c:pt>
                <c:pt idx="515">
                  <c:v>0.91015625</c:v>
                </c:pt>
                <c:pt idx="516">
                  <c:v>0.96875</c:v>
                </c:pt>
                <c:pt idx="517">
                  <c:v>0.97265625</c:v>
                </c:pt>
                <c:pt idx="518">
                  <c:v>0.97265625</c:v>
                </c:pt>
                <c:pt idx="519">
                  <c:v>0.9453125</c:v>
                </c:pt>
                <c:pt idx="520">
                  <c:v>0.91796875</c:v>
                </c:pt>
                <c:pt idx="521">
                  <c:v>0.87890625</c:v>
                </c:pt>
                <c:pt idx="522">
                  <c:v>0.84375</c:v>
                </c:pt>
                <c:pt idx="523">
                  <c:v>0.828125</c:v>
                </c:pt>
                <c:pt idx="524">
                  <c:v>0.796875</c:v>
                </c:pt>
                <c:pt idx="525">
                  <c:v>0.78515625</c:v>
                </c:pt>
                <c:pt idx="526">
                  <c:v>0.77734375</c:v>
                </c:pt>
                <c:pt idx="527">
                  <c:v>0.7890625</c:v>
                </c:pt>
                <c:pt idx="528">
                  <c:v>0.79296875</c:v>
                </c:pt>
                <c:pt idx="529">
                  <c:v>0.796875</c:v>
                </c:pt>
                <c:pt idx="530">
                  <c:v>0.78515625</c:v>
                </c:pt>
                <c:pt idx="531">
                  <c:v>0.76953125</c:v>
                </c:pt>
                <c:pt idx="532">
                  <c:v>0.765625</c:v>
                </c:pt>
                <c:pt idx="533">
                  <c:v>0.76953125</c:v>
                </c:pt>
                <c:pt idx="534">
                  <c:v>0.7734375</c:v>
                </c:pt>
                <c:pt idx="535">
                  <c:v>0.79296875</c:v>
                </c:pt>
                <c:pt idx="536">
                  <c:v>0.86328125</c:v>
                </c:pt>
                <c:pt idx="537">
                  <c:v>0.92578125</c:v>
                </c:pt>
                <c:pt idx="538">
                  <c:v>0.94921875</c:v>
                </c:pt>
                <c:pt idx="539">
                  <c:v>0.984375</c:v>
                </c:pt>
                <c:pt idx="540">
                  <c:v>0.99609375</c:v>
                </c:pt>
                <c:pt idx="541">
                  <c:v>0.98828125</c:v>
                </c:pt>
                <c:pt idx="542">
                  <c:v>0.96484375</c:v>
                </c:pt>
                <c:pt idx="543">
                  <c:v>0.9140625</c:v>
                </c:pt>
                <c:pt idx="544">
                  <c:v>0.890625</c:v>
                </c:pt>
                <c:pt idx="545">
                  <c:v>0.83984375</c:v>
                </c:pt>
                <c:pt idx="546">
                  <c:v>0.8203125</c:v>
                </c:pt>
                <c:pt idx="547">
                  <c:v>0.80859375</c:v>
                </c:pt>
                <c:pt idx="548">
                  <c:v>0.8046875</c:v>
                </c:pt>
                <c:pt idx="549">
                  <c:v>0.8046875</c:v>
                </c:pt>
                <c:pt idx="550">
                  <c:v>0.80078125</c:v>
                </c:pt>
                <c:pt idx="551">
                  <c:v>0.8046875</c:v>
                </c:pt>
                <c:pt idx="552">
                  <c:v>0.79296875</c:v>
                </c:pt>
                <c:pt idx="553">
                  <c:v>0.796875</c:v>
                </c:pt>
                <c:pt idx="554">
                  <c:v>0.79296875</c:v>
                </c:pt>
                <c:pt idx="555">
                  <c:v>0.78515625</c:v>
                </c:pt>
                <c:pt idx="556">
                  <c:v>0.78515625</c:v>
                </c:pt>
                <c:pt idx="557">
                  <c:v>0.7890625</c:v>
                </c:pt>
                <c:pt idx="558">
                  <c:v>0.80078125</c:v>
                </c:pt>
                <c:pt idx="559">
                  <c:v>0.81640625</c:v>
                </c:pt>
                <c:pt idx="560">
                  <c:v>0.8359375</c:v>
                </c:pt>
                <c:pt idx="561">
                  <c:v>0.8671875</c:v>
                </c:pt>
                <c:pt idx="562">
                  <c:v>0.92578125</c:v>
                </c:pt>
                <c:pt idx="563">
                  <c:v>0.9140625</c:v>
                </c:pt>
                <c:pt idx="564">
                  <c:v>0.91796875</c:v>
                </c:pt>
                <c:pt idx="565">
                  <c:v>0.94140625</c:v>
                </c:pt>
                <c:pt idx="566">
                  <c:v>0.89453125</c:v>
                </c:pt>
                <c:pt idx="567">
                  <c:v>0.90234375</c:v>
                </c:pt>
                <c:pt idx="568">
                  <c:v>0.88671875</c:v>
                </c:pt>
                <c:pt idx="569">
                  <c:v>0.8359375</c:v>
                </c:pt>
                <c:pt idx="570">
                  <c:v>0.80078125</c:v>
                </c:pt>
                <c:pt idx="571">
                  <c:v>0.78515625</c:v>
                </c:pt>
                <c:pt idx="572">
                  <c:v>0.78125</c:v>
                </c:pt>
                <c:pt idx="573">
                  <c:v>0.7890625</c:v>
                </c:pt>
                <c:pt idx="574">
                  <c:v>0.78515625</c:v>
                </c:pt>
                <c:pt idx="575">
                  <c:v>0.78515625</c:v>
                </c:pt>
                <c:pt idx="576">
                  <c:v>0.7734375</c:v>
                </c:pt>
                <c:pt idx="577">
                  <c:v>0.76953125</c:v>
                </c:pt>
                <c:pt idx="578">
                  <c:v>0.76953125</c:v>
                </c:pt>
                <c:pt idx="579">
                  <c:v>0.76953125</c:v>
                </c:pt>
                <c:pt idx="580">
                  <c:v>0.76953125</c:v>
                </c:pt>
                <c:pt idx="581">
                  <c:v>0.765625</c:v>
                </c:pt>
                <c:pt idx="582">
                  <c:v>0.7734375</c:v>
                </c:pt>
                <c:pt idx="583">
                  <c:v>0.796875</c:v>
                </c:pt>
                <c:pt idx="584">
                  <c:v>0.875</c:v>
                </c:pt>
                <c:pt idx="585">
                  <c:v>0.8828125</c:v>
                </c:pt>
                <c:pt idx="586">
                  <c:v>0.90234375</c:v>
                </c:pt>
                <c:pt idx="587">
                  <c:v>0.9140625</c:v>
                </c:pt>
                <c:pt idx="588">
                  <c:v>0.9296875</c:v>
                </c:pt>
                <c:pt idx="589">
                  <c:v>0.921875</c:v>
                </c:pt>
                <c:pt idx="590">
                  <c:v>0.92578125</c:v>
                </c:pt>
                <c:pt idx="591">
                  <c:v>0.90625</c:v>
                </c:pt>
                <c:pt idx="592">
                  <c:v>0.87109375</c:v>
                </c:pt>
                <c:pt idx="593">
                  <c:v>0.828125</c:v>
                </c:pt>
                <c:pt idx="594">
                  <c:v>0.79296875</c:v>
                </c:pt>
                <c:pt idx="595">
                  <c:v>0.78515625</c:v>
                </c:pt>
                <c:pt idx="596">
                  <c:v>0.78125</c:v>
                </c:pt>
                <c:pt idx="597">
                  <c:v>0.76953125</c:v>
                </c:pt>
                <c:pt idx="598">
                  <c:v>0.7734375</c:v>
                </c:pt>
                <c:pt idx="599">
                  <c:v>0.76953125</c:v>
                </c:pt>
                <c:pt idx="600">
                  <c:v>0.7734375</c:v>
                </c:pt>
                <c:pt idx="601">
                  <c:v>0.76171875</c:v>
                </c:pt>
                <c:pt idx="602">
                  <c:v>0.76171875</c:v>
                </c:pt>
                <c:pt idx="603">
                  <c:v>0.7578125</c:v>
                </c:pt>
                <c:pt idx="604">
                  <c:v>0.76171875</c:v>
                </c:pt>
                <c:pt idx="605">
                  <c:v>0.76171875</c:v>
                </c:pt>
                <c:pt idx="606">
                  <c:v>0.76171875</c:v>
                </c:pt>
                <c:pt idx="607">
                  <c:v>0.78515625</c:v>
                </c:pt>
                <c:pt idx="608">
                  <c:v>0.8203125</c:v>
                </c:pt>
                <c:pt idx="609">
                  <c:v>0.88671875</c:v>
                </c:pt>
                <c:pt idx="610">
                  <c:v>0.8671875</c:v>
                </c:pt>
                <c:pt idx="611">
                  <c:v>0.89453125</c:v>
                </c:pt>
                <c:pt idx="612">
                  <c:v>0.8984375</c:v>
                </c:pt>
                <c:pt idx="613">
                  <c:v>0.91015625</c:v>
                </c:pt>
                <c:pt idx="614">
                  <c:v>0.90234375</c:v>
                </c:pt>
                <c:pt idx="615">
                  <c:v>0.8828125</c:v>
                </c:pt>
                <c:pt idx="616">
                  <c:v>0.84375</c:v>
                </c:pt>
                <c:pt idx="617">
                  <c:v>0.8046875</c:v>
                </c:pt>
                <c:pt idx="618">
                  <c:v>0.76953125</c:v>
                </c:pt>
                <c:pt idx="619">
                  <c:v>0.75390625</c:v>
                </c:pt>
                <c:pt idx="620">
                  <c:v>0.765625</c:v>
                </c:pt>
                <c:pt idx="621">
                  <c:v>0.7578125</c:v>
                </c:pt>
                <c:pt idx="622">
                  <c:v>0.75</c:v>
                </c:pt>
                <c:pt idx="623">
                  <c:v>0.75</c:v>
                </c:pt>
                <c:pt idx="624">
                  <c:v>0.74609375</c:v>
                </c:pt>
                <c:pt idx="625">
                  <c:v>0.734375</c:v>
                </c:pt>
                <c:pt idx="626">
                  <c:v>0.734375</c:v>
                </c:pt>
                <c:pt idx="627">
                  <c:v>0.7421875</c:v>
                </c:pt>
                <c:pt idx="628">
                  <c:v>0.734375</c:v>
                </c:pt>
                <c:pt idx="629">
                  <c:v>0.734375</c:v>
                </c:pt>
                <c:pt idx="630">
                  <c:v>0.73828125</c:v>
                </c:pt>
                <c:pt idx="631">
                  <c:v>0.7734375</c:v>
                </c:pt>
                <c:pt idx="632">
                  <c:v>0.78125</c:v>
                </c:pt>
                <c:pt idx="633">
                  <c:v>0.78515625</c:v>
                </c:pt>
                <c:pt idx="634">
                  <c:v>0.80859375</c:v>
                </c:pt>
                <c:pt idx="635">
                  <c:v>0.890625</c:v>
                </c:pt>
                <c:pt idx="636">
                  <c:v>0.8828125</c:v>
                </c:pt>
                <c:pt idx="637">
                  <c:v>0.84375</c:v>
                </c:pt>
                <c:pt idx="638">
                  <c:v>0.81640625</c:v>
                </c:pt>
                <c:pt idx="639">
                  <c:v>0.81640625</c:v>
                </c:pt>
                <c:pt idx="640">
                  <c:v>0.83203125</c:v>
                </c:pt>
                <c:pt idx="641">
                  <c:v>0.80859375</c:v>
                </c:pt>
                <c:pt idx="642">
                  <c:v>0.7890625</c:v>
                </c:pt>
                <c:pt idx="643">
                  <c:v>0.78515625</c:v>
                </c:pt>
                <c:pt idx="644">
                  <c:v>0.77734375</c:v>
                </c:pt>
                <c:pt idx="645">
                  <c:v>0.76953125</c:v>
                </c:pt>
                <c:pt idx="646">
                  <c:v>0.765625</c:v>
                </c:pt>
                <c:pt idx="647">
                  <c:v>0.765625</c:v>
                </c:pt>
                <c:pt idx="648">
                  <c:v>0.765625</c:v>
                </c:pt>
                <c:pt idx="649">
                  <c:v>0.75390625</c:v>
                </c:pt>
                <c:pt idx="650">
                  <c:v>0.7421875</c:v>
                </c:pt>
                <c:pt idx="651">
                  <c:v>0.75</c:v>
                </c:pt>
                <c:pt idx="652">
                  <c:v>0.7578125</c:v>
                </c:pt>
                <c:pt idx="653">
                  <c:v>0.75</c:v>
                </c:pt>
                <c:pt idx="654">
                  <c:v>0.7578125</c:v>
                </c:pt>
                <c:pt idx="655">
                  <c:v>0.8046875</c:v>
                </c:pt>
                <c:pt idx="656">
                  <c:v>0.84765625</c:v>
                </c:pt>
                <c:pt idx="657">
                  <c:v>0.890625</c:v>
                </c:pt>
                <c:pt idx="658">
                  <c:v>0.8671875</c:v>
                </c:pt>
                <c:pt idx="659">
                  <c:v>0.87109375</c:v>
                </c:pt>
                <c:pt idx="660">
                  <c:v>0.87890625</c:v>
                </c:pt>
                <c:pt idx="661">
                  <c:v>0.86328125</c:v>
                </c:pt>
                <c:pt idx="662">
                  <c:v>0.84765625</c:v>
                </c:pt>
                <c:pt idx="663">
                  <c:v>0.8671875</c:v>
                </c:pt>
                <c:pt idx="664">
                  <c:v>0.8671875</c:v>
                </c:pt>
                <c:pt idx="665">
                  <c:v>0.8359375</c:v>
                </c:pt>
                <c:pt idx="666">
                  <c:v>0.80859375</c:v>
                </c:pt>
                <c:pt idx="667">
                  <c:v>0.8125</c:v>
                </c:pt>
                <c:pt idx="668">
                  <c:v>0.79296875</c:v>
                </c:pt>
                <c:pt idx="669">
                  <c:v>0.78125</c:v>
                </c:pt>
                <c:pt idx="670">
                  <c:v>0.78125</c:v>
                </c:pt>
                <c:pt idx="671">
                  <c:v>0.7890625</c:v>
                </c:pt>
                <c:pt idx="672">
                  <c:v>0.77734375</c:v>
                </c:pt>
                <c:pt idx="673">
                  <c:v>0.78125</c:v>
                </c:pt>
                <c:pt idx="674">
                  <c:v>0.7578125</c:v>
                </c:pt>
                <c:pt idx="675">
                  <c:v>0.75390625</c:v>
                </c:pt>
                <c:pt idx="676">
                  <c:v>0.74609375</c:v>
                </c:pt>
                <c:pt idx="677">
                  <c:v>0.734375</c:v>
                </c:pt>
                <c:pt idx="678">
                  <c:v>0.73046875</c:v>
                </c:pt>
                <c:pt idx="679">
                  <c:v>0.7734375</c:v>
                </c:pt>
                <c:pt idx="680">
                  <c:v>0.796875</c:v>
                </c:pt>
                <c:pt idx="681">
                  <c:v>0.84375</c:v>
                </c:pt>
                <c:pt idx="682">
                  <c:v>0.875</c:v>
                </c:pt>
                <c:pt idx="683">
                  <c:v>0.8984375</c:v>
                </c:pt>
                <c:pt idx="684">
                  <c:v>0.90234375</c:v>
                </c:pt>
                <c:pt idx="685">
                  <c:v>0.875</c:v>
                </c:pt>
                <c:pt idx="686">
                  <c:v>0.89453125</c:v>
                </c:pt>
                <c:pt idx="687">
                  <c:v>0.8984375</c:v>
                </c:pt>
                <c:pt idx="688">
                  <c:v>0.8828125</c:v>
                </c:pt>
                <c:pt idx="689">
                  <c:v>0.86328125</c:v>
                </c:pt>
                <c:pt idx="690">
                  <c:v>0.8359375</c:v>
                </c:pt>
                <c:pt idx="691">
                  <c:v>0.84765625</c:v>
                </c:pt>
                <c:pt idx="692">
                  <c:v>0.8359375</c:v>
                </c:pt>
                <c:pt idx="693">
                  <c:v>0.828125</c:v>
                </c:pt>
                <c:pt idx="694">
                  <c:v>0.81640625</c:v>
                </c:pt>
                <c:pt idx="695">
                  <c:v>0.8046875</c:v>
                </c:pt>
                <c:pt idx="696">
                  <c:v>0.7890625</c:v>
                </c:pt>
                <c:pt idx="697">
                  <c:v>0.78125</c:v>
                </c:pt>
                <c:pt idx="698">
                  <c:v>0.7734375</c:v>
                </c:pt>
                <c:pt idx="699">
                  <c:v>0.7734375</c:v>
                </c:pt>
                <c:pt idx="700">
                  <c:v>0.75390625</c:v>
                </c:pt>
                <c:pt idx="701">
                  <c:v>0.74609375</c:v>
                </c:pt>
                <c:pt idx="702">
                  <c:v>0.76171875</c:v>
                </c:pt>
                <c:pt idx="703">
                  <c:v>0.80078125</c:v>
                </c:pt>
                <c:pt idx="704">
                  <c:v>0.8671875</c:v>
                </c:pt>
                <c:pt idx="705">
                  <c:v>0.921875</c:v>
                </c:pt>
                <c:pt idx="706">
                  <c:v>0.93359375</c:v>
                </c:pt>
                <c:pt idx="707">
                  <c:v>0.96875</c:v>
                </c:pt>
                <c:pt idx="708">
                  <c:v>0.9453125</c:v>
                </c:pt>
                <c:pt idx="709">
                  <c:v>0.953125</c:v>
                </c:pt>
                <c:pt idx="710">
                  <c:v>0.96484375</c:v>
                </c:pt>
                <c:pt idx="711">
                  <c:v>0.9453125</c:v>
                </c:pt>
                <c:pt idx="712">
                  <c:v>0.9140625</c:v>
                </c:pt>
                <c:pt idx="713">
                  <c:v>0.8828125</c:v>
                </c:pt>
                <c:pt idx="714">
                  <c:v>0.86328125</c:v>
                </c:pt>
                <c:pt idx="715">
                  <c:v>0.85546875</c:v>
                </c:pt>
                <c:pt idx="716">
                  <c:v>0.8515625</c:v>
                </c:pt>
                <c:pt idx="717">
                  <c:v>0.83984375</c:v>
                </c:pt>
                <c:pt idx="718">
                  <c:v>0.81640625</c:v>
                </c:pt>
                <c:pt idx="719">
                  <c:v>0.7890625</c:v>
                </c:pt>
                <c:pt idx="720">
                  <c:v>0.78125</c:v>
                </c:pt>
                <c:pt idx="721">
                  <c:v>0.77734375</c:v>
                </c:pt>
                <c:pt idx="722">
                  <c:v>0.7734375</c:v>
                </c:pt>
                <c:pt idx="723">
                  <c:v>0.765625</c:v>
                </c:pt>
                <c:pt idx="724">
                  <c:v>0.7578125</c:v>
                </c:pt>
                <c:pt idx="725">
                  <c:v>0.75390625</c:v>
                </c:pt>
                <c:pt idx="726">
                  <c:v>0.76171875</c:v>
                </c:pt>
                <c:pt idx="727">
                  <c:v>0.80078125</c:v>
                </c:pt>
                <c:pt idx="728">
                  <c:v>0.84375</c:v>
                </c:pt>
                <c:pt idx="729">
                  <c:v>0.87109375</c:v>
                </c:pt>
                <c:pt idx="730">
                  <c:v>0.89453125</c:v>
                </c:pt>
                <c:pt idx="731">
                  <c:v>0.921875</c:v>
                </c:pt>
                <c:pt idx="732">
                  <c:v>0.91015625</c:v>
                </c:pt>
                <c:pt idx="733">
                  <c:v>0.8984375</c:v>
                </c:pt>
                <c:pt idx="734">
                  <c:v>0.87890625</c:v>
                </c:pt>
                <c:pt idx="735">
                  <c:v>0.9296875</c:v>
                </c:pt>
                <c:pt idx="736">
                  <c:v>0.91015625</c:v>
                </c:pt>
                <c:pt idx="737">
                  <c:v>0.8671875</c:v>
                </c:pt>
                <c:pt idx="738">
                  <c:v>0.81640625</c:v>
                </c:pt>
                <c:pt idx="739">
                  <c:v>0.796875</c:v>
                </c:pt>
                <c:pt idx="740">
                  <c:v>0.77734375</c:v>
                </c:pt>
                <c:pt idx="741">
                  <c:v>0.7890625</c:v>
                </c:pt>
                <c:pt idx="742">
                  <c:v>0.77734375</c:v>
                </c:pt>
                <c:pt idx="743">
                  <c:v>0.765625</c:v>
                </c:pt>
                <c:pt idx="744">
                  <c:v>0.765625</c:v>
                </c:pt>
                <c:pt idx="745">
                  <c:v>0.75390625</c:v>
                </c:pt>
                <c:pt idx="746">
                  <c:v>0.7578125</c:v>
                </c:pt>
                <c:pt idx="747">
                  <c:v>0.76953125</c:v>
                </c:pt>
                <c:pt idx="748">
                  <c:v>0.75390625</c:v>
                </c:pt>
                <c:pt idx="749">
                  <c:v>0.74609375</c:v>
                </c:pt>
                <c:pt idx="750">
                  <c:v>0.7578125</c:v>
                </c:pt>
                <c:pt idx="751">
                  <c:v>0.78515625</c:v>
                </c:pt>
                <c:pt idx="752">
                  <c:v>0.86328125</c:v>
                </c:pt>
                <c:pt idx="753">
                  <c:v>0.87890625</c:v>
                </c:pt>
                <c:pt idx="754">
                  <c:v>0.9375</c:v>
                </c:pt>
                <c:pt idx="755">
                  <c:v>0.94921875</c:v>
                </c:pt>
                <c:pt idx="756">
                  <c:v>0.91796875</c:v>
                </c:pt>
                <c:pt idx="757">
                  <c:v>0.9296875</c:v>
                </c:pt>
                <c:pt idx="758">
                  <c:v>0.91015625</c:v>
                </c:pt>
                <c:pt idx="759">
                  <c:v>0.89453125</c:v>
                </c:pt>
                <c:pt idx="760">
                  <c:v>0.8828125</c:v>
                </c:pt>
                <c:pt idx="761">
                  <c:v>0.828125</c:v>
                </c:pt>
                <c:pt idx="762">
                  <c:v>0.796875</c:v>
                </c:pt>
                <c:pt idx="763">
                  <c:v>0.7890625</c:v>
                </c:pt>
                <c:pt idx="764">
                  <c:v>0.7890625</c:v>
                </c:pt>
                <c:pt idx="765">
                  <c:v>0.7890625</c:v>
                </c:pt>
                <c:pt idx="766">
                  <c:v>0.7890625</c:v>
                </c:pt>
                <c:pt idx="767">
                  <c:v>0.77734375</c:v>
                </c:pt>
                <c:pt idx="768">
                  <c:v>0.7734375</c:v>
                </c:pt>
                <c:pt idx="769">
                  <c:v>0.76171875</c:v>
                </c:pt>
                <c:pt idx="770">
                  <c:v>0.7578125</c:v>
                </c:pt>
                <c:pt idx="771">
                  <c:v>0.75</c:v>
                </c:pt>
                <c:pt idx="772">
                  <c:v>0.734375</c:v>
                </c:pt>
                <c:pt idx="773">
                  <c:v>0.734375</c:v>
                </c:pt>
                <c:pt idx="774">
                  <c:v>0.74609375</c:v>
                </c:pt>
                <c:pt idx="775">
                  <c:v>0.7890625</c:v>
                </c:pt>
                <c:pt idx="776">
                  <c:v>0.82421875</c:v>
                </c:pt>
                <c:pt idx="777">
                  <c:v>0.8125</c:v>
                </c:pt>
                <c:pt idx="778">
                  <c:v>0.8828125</c:v>
                </c:pt>
                <c:pt idx="779">
                  <c:v>0.89453125</c:v>
                </c:pt>
                <c:pt idx="780">
                  <c:v>0.90625</c:v>
                </c:pt>
                <c:pt idx="781">
                  <c:v>0.90625</c:v>
                </c:pt>
                <c:pt idx="782">
                  <c:v>0.890625</c:v>
                </c:pt>
                <c:pt idx="783">
                  <c:v>0.875</c:v>
                </c:pt>
                <c:pt idx="784">
                  <c:v>0.83984375</c:v>
                </c:pt>
                <c:pt idx="785">
                  <c:v>0.80078125</c:v>
                </c:pt>
                <c:pt idx="786">
                  <c:v>0.765625</c:v>
                </c:pt>
                <c:pt idx="787">
                  <c:v>0.76171875</c:v>
                </c:pt>
                <c:pt idx="788">
                  <c:v>0.7578125</c:v>
                </c:pt>
                <c:pt idx="789">
                  <c:v>0.76171875</c:v>
                </c:pt>
                <c:pt idx="790">
                  <c:v>0.76171875</c:v>
                </c:pt>
                <c:pt idx="791">
                  <c:v>0.75</c:v>
                </c:pt>
                <c:pt idx="792">
                  <c:v>0.75390625</c:v>
                </c:pt>
                <c:pt idx="793">
                  <c:v>0.74609375</c:v>
                </c:pt>
                <c:pt idx="794">
                  <c:v>0.73828125</c:v>
                </c:pt>
                <c:pt idx="795">
                  <c:v>0.74609375</c:v>
                </c:pt>
                <c:pt idx="796">
                  <c:v>0.7265625</c:v>
                </c:pt>
                <c:pt idx="797">
                  <c:v>0.7265625</c:v>
                </c:pt>
                <c:pt idx="798">
                  <c:v>0.73046875</c:v>
                </c:pt>
                <c:pt idx="799">
                  <c:v>0.7734375</c:v>
                </c:pt>
                <c:pt idx="800">
                  <c:v>0.79296875</c:v>
                </c:pt>
                <c:pt idx="801">
                  <c:v>0.8515625</c:v>
                </c:pt>
                <c:pt idx="802">
                  <c:v>0.875</c:v>
                </c:pt>
                <c:pt idx="803">
                  <c:v>0.90234375</c:v>
                </c:pt>
                <c:pt idx="804">
                  <c:v>0.91015625</c:v>
                </c:pt>
                <c:pt idx="805">
                  <c:v>0.91015625</c:v>
                </c:pt>
                <c:pt idx="806">
                  <c:v>0.890625</c:v>
                </c:pt>
                <c:pt idx="807">
                  <c:v>0.875</c:v>
                </c:pt>
                <c:pt idx="808">
                  <c:v>0.83203125</c:v>
                </c:pt>
                <c:pt idx="809">
                  <c:v>0.78515625</c:v>
                </c:pt>
                <c:pt idx="810">
                  <c:v>0.75390625</c:v>
                </c:pt>
                <c:pt idx="811">
                  <c:v>0.734375</c:v>
                </c:pt>
                <c:pt idx="812">
                  <c:v>0.734375</c:v>
                </c:pt>
                <c:pt idx="813">
                  <c:v>0.734375</c:v>
                </c:pt>
                <c:pt idx="814">
                  <c:v>0.73828125</c:v>
                </c:pt>
                <c:pt idx="815">
                  <c:v>0.73828125</c:v>
                </c:pt>
                <c:pt idx="816">
                  <c:v>0.734375</c:v>
                </c:pt>
                <c:pt idx="817">
                  <c:v>0.71875</c:v>
                </c:pt>
                <c:pt idx="818">
                  <c:v>0.71875</c:v>
                </c:pt>
                <c:pt idx="819">
                  <c:v>0.71875</c:v>
                </c:pt>
                <c:pt idx="820">
                  <c:v>0.72265625</c:v>
                </c:pt>
                <c:pt idx="821">
                  <c:v>0.72265625</c:v>
                </c:pt>
                <c:pt idx="822">
                  <c:v>0.734375</c:v>
                </c:pt>
                <c:pt idx="823">
                  <c:v>0.76171875</c:v>
                </c:pt>
                <c:pt idx="824">
                  <c:v>0.7890625</c:v>
                </c:pt>
                <c:pt idx="825">
                  <c:v>0.8515625</c:v>
                </c:pt>
                <c:pt idx="826">
                  <c:v>0.8984375</c:v>
                </c:pt>
                <c:pt idx="827">
                  <c:v>0.890625</c:v>
                </c:pt>
                <c:pt idx="828">
                  <c:v>0.890625</c:v>
                </c:pt>
                <c:pt idx="829">
                  <c:v>0.90234375</c:v>
                </c:pt>
                <c:pt idx="830">
                  <c:v>0.8984375</c:v>
                </c:pt>
                <c:pt idx="831">
                  <c:v>0.84765625</c:v>
                </c:pt>
                <c:pt idx="832">
                  <c:v>0.84375</c:v>
                </c:pt>
                <c:pt idx="833">
                  <c:v>0.796875</c:v>
                </c:pt>
                <c:pt idx="834">
                  <c:v>0.7578125</c:v>
                </c:pt>
                <c:pt idx="835">
                  <c:v>0.74609375</c:v>
                </c:pt>
                <c:pt idx="836">
                  <c:v>0.7421875</c:v>
                </c:pt>
                <c:pt idx="837">
                  <c:v>0.7421875</c:v>
                </c:pt>
                <c:pt idx="838">
                  <c:v>0.74609375</c:v>
                </c:pt>
                <c:pt idx="839">
                  <c:v>0.7421875</c:v>
                </c:pt>
                <c:pt idx="840">
                  <c:v>0.734375</c:v>
                </c:pt>
                <c:pt idx="841">
                  <c:v>0.73046875</c:v>
                </c:pt>
                <c:pt idx="842">
                  <c:v>0.73046875</c:v>
                </c:pt>
                <c:pt idx="843">
                  <c:v>0.73046875</c:v>
                </c:pt>
                <c:pt idx="844">
                  <c:v>0.73046875</c:v>
                </c:pt>
                <c:pt idx="845">
                  <c:v>0.72265625</c:v>
                </c:pt>
                <c:pt idx="846">
                  <c:v>0.7421875</c:v>
                </c:pt>
                <c:pt idx="847">
                  <c:v>0.77734375</c:v>
                </c:pt>
                <c:pt idx="848">
                  <c:v>0.80078125</c:v>
                </c:pt>
                <c:pt idx="849">
                  <c:v>0.84765625</c:v>
                </c:pt>
                <c:pt idx="850">
                  <c:v>0.875</c:v>
                </c:pt>
                <c:pt idx="851">
                  <c:v>0.8984375</c:v>
                </c:pt>
                <c:pt idx="852">
                  <c:v>0.90234375</c:v>
                </c:pt>
                <c:pt idx="853">
                  <c:v>0.9140625</c:v>
                </c:pt>
                <c:pt idx="854">
                  <c:v>0.90625</c:v>
                </c:pt>
                <c:pt idx="855">
                  <c:v>0.86328125</c:v>
                </c:pt>
                <c:pt idx="856">
                  <c:v>0.83984375</c:v>
                </c:pt>
                <c:pt idx="857">
                  <c:v>0.7890625</c:v>
                </c:pt>
                <c:pt idx="858">
                  <c:v>0.76171875</c:v>
                </c:pt>
                <c:pt idx="859">
                  <c:v>0.75390625</c:v>
                </c:pt>
                <c:pt idx="860">
                  <c:v>0.75390625</c:v>
                </c:pt>
                <c:pt idx="861">
                  <c:v>0.74609375</c:v>
                </c:pt>
                <c:pt idx="862">
                  <c:v>0.74609375</c:v>
                </c:pt>
                <c:pt idx="863">
                  <c:v>0.7421875</c:v>
                </c:pt>
                <c:pt idx="864">
                  <c:v>0.734375</c:v>
                </c:pt>
                <c:pt idx="865">
                  <c:v>0.7265625</c:v>
                </c:pt>
                <c:pt idx="866">
                  <c:v>0.72265625</c:v>
                </c:pt>
                <c:pt idx="867">
                  <c:v>0.72265625</c:v>
                </c:pt>
                <c:pt idx="868">
                  <c:v>0.71875</c:v>
                </c:pt>
                <c:pt idx="869">
                  <c:v>0.71484375</c:v>
                </c:pt>
                <c:pt idx="870">
                  <c:v>0.7265625</c:v>
                </c:pt>
                <c:pt idx="871">
                  <c:v>0.77734375</c:v>
                </c:pt>
                <c:pt idx="872">
                  <c:v>0.8046875</c:v>
                </c:pt>
                <c:pt idx="873">
                  <c:v>0.8515625</c:v>
                </c:pt>
                <c:pt idx="874">
                  <c:v>0.890625</c:v>
                </c:pt>
                <c:pt idx="875">
                  <c:v>0.90625</c:v>
                </c:pt>
                <c:pt idx="876">
                  <c:v>0.91015625</c:v>
                </c:pt>
                <c:pt idx="877">
                  <c:v>0.9140625</c:v>
                </c:pt>
                <c:pt idx="878">
                  <c:v>0.89453125</c:v>
                </c:pt>
                <c:pt idx="879">
                  <c:v>0.875</c:v>
                </c:pt>
                <c:pt idx="880">
                  <c:v>0.83203125</c:v>
                </c:pt>
                <c:pt idx="881">
                  <c:v>0.7890625</c:v>
                </c:pt>
                <c:pt idx="882">
                  <c:v>0.75</c:v>
                </c:pt>
                <c:pt idx="883">
                  <c:v>0.74609375</c:v>
                </c:pt>
                <c:pt idx="884">
                  <c:v>0.73828125</c:v>
                </c:pt>
                <c:pt idx="885">
                  <c:v>0.73828125</c:v>
                </c:pt>
                <c:pt idx="886">
                  <c:v>0.73046875</c:v>
                </c:pt>
                <c:pt idx="887">
                  <c:v>0.7265625</c:v>
                </c:pt>
                <c:pt idx="888">
                  <c:v>0.72265625</c:v>
                </c:pt>
                <c:pt idx="889">
                  <c:v>0.71875</c:v>
                </c:pt>
                <c:pt idx="890">
                  <c:v>0.71484375</c:v>
                </c:pt>
                <c:pt idx="891">
                  <c:v>0.70703125</c:v>
                </c:pt>
                <c:pt idx="892">
                  <c:v>0.69921875</c:v>
                </c:pt>
                <c:pt idx="893">
                  <c:v>0.703125</c:v>
                </c:pt>
                <c:pt idx="894">
                  <c:v>0.7109375</c:v>
                </c:pt>
                <c:pt idx="895">
                  <c:v>0.78125</c:v>
                </c:pt>
                <c:pt idx="896">
                  <c:v>0.828125</c:v>
                </c:pt>
                <c:pt idx="897">
                  <c:v>0.85546875</c:v>
                </c:pt>
                <c:pt idx="898">
                  <c:v>0.92578125</c:v>
                </c:pt>
                <c:pt idx="899">
                  <c:v>0.84765625</c:v>
                </c:pt>
                <c:pt idx="900">
                  <c:v>0.84765625</c:v>
                </c:pt>
                <c:pt idx="901">
                  <c:v>0.8828125</c:v>
                </c:pt>
                <c:pt idx="902">
                  <c:v>0.89453125</c:v>
                </c:pt>
                <c:pt idx="903">
                  <c:v>0.875</c:v>
                </c:pt>
                <c:pt idx="904">
                  <c:v>0.85546875</c:v>
                </c:pt>
                <c:pt idx="905">
                  <c:v>0.82421875</c:v>
                </c:pt>
                <c:pt idx="906">
                  <c:v>0.8125</c:v>
                </c:pt>
                <c:pt idx="907">
                  <c:v>0.8046875</c:v>
                </c:pt>
                <c:pt idx="908">
                  <c:v>0.7890625</c:v>
                </c:pt>
                <c:pt idx="909">
                  <c:v>0.7890625</c:v>
                </c:pt>
                <c:pt idx="910">
                  <c:v>0.77734375</c:v>
                </c:pt>
                <c:pt idx="911">
                  <c:v>0.76953125</c:v>
                </c:pt>
                <c:pt idx="912">
                  <c:v>0.765625</c:v>
                </c:pt>
                <c:pt idx="913">
                  <c:v>0.7578125</c:v>
                </c:pt>
                <c:pt idx="914">
                  <c:v>0.75</c:v>
                </c:pt>
                <c:pt idx="915">
                  <c:v>0.7421875</c:v>
                </c:pt>
                <c:pt idx="916">
                  <c:v>0.73828125</c:v>
                </c:pt>
                <c:pt idx="917">
                  <c:v>0.7421875</c:v>
                </c:pt>
                <c:pt idx="918">
                  <c:v>0.75</c:v>
                </c:pt>
                <c:pt idx="919">
                  <c:v>0.76953125</c:v>
                </c:pt>
                <c:pt idx="920">
                  <c:v>0.8046875</c:v>
                </c:pt>
                <c:pt idx="921">
                  <c:v>0.83203125</c:v>
                </c:pt>
                <c:pt idx="922">
                  <c:v>0.82421875</c:v>
                </c:pt>
                <c:pt idx="923">
                  <c:v>0.86328125</c:v>
                </c:pt>
                <c:pt idx="924">
                  <c:v>0.84765625</c:v>
                </c:pt>
                <c:pt idx="925">
                  <c:v>0.8984375</c:v>
                </c:pt>
                <c:pt idx="926">
                  <c:v>0.921875</c:v>
                </c:pt>
                <c:pt idx="927">
                  <c:v>0.91015625</c:v>
                </c:pt>
                <c:pt idx="928">
                  <c:v>0.88671875</c:v>
                </c:pt>
                <c:pt idx="929">
                  <c:v>0.86328125</c:v>
                </c:pt>
                <c:pt idx="930">
                  <c:v>0.84765625</c:v>
                </c:pt>
                <c:pt idx="931">
                  <c:v>0.84765625</c:v>
                </c:pt>
                <c:pt idx="932">
                  <c:v>0.85546875</c:v>
                </c:pt>
                <c:pt idx="933">
                  <c:v>0.84765625</c:v>
                </c:pt>
                <c:pt idx="934">
                  <c:v>0.8359375</c:v>
                </c:pt>
                <c:pt idx="935">
                  <c:v>0.82421875</c:v>
                </c:pt>
                <c:pt idx="936">
                  <c:v>0.8203125</c:v>
                </c:pt>
                <c:pt idx="937">
                  <c:v>0.81640625</c:v>
                </c:pt>
                <c:pt idx="938">
                  <c:v>0.81640625</c:v>
                </c:pt>
                <c:pt idx="939">
                  <c:v>0.8046875</c:v>
                </c:pt>
                <c:pt idx="940">
                  <c:v>0.81640625</c:v>
                </c:pt>
                <c:pt idx="941">
                  <c:v>0.81640625</c:v>
                </c:pt>
                <c:pt idx="942">
                  <c:v>0.80859375</c:v>
                </c:pt>
                <c:pt idx="943">
                  <c:v>0.84375</c:v>
                </c:pt>
                <c:pt idx="944">
                  <c:v>0.8828125</c:v>
                </c:pt>
                <c:pt idx="945">
                  <c:v>0.9296875</c:v>
                </c:pt>
                <c:pt idx="946">
                  <c:v>0.953125</c:v>
                </c:pt>
                <c:pt idx="947">
                  <c:v>0.94921875</c:v>
                </c:pt>
                <c:pt idx="948">
                  <c:v>0.94921875</c:v>
                </c:pt>
                <c:pt idx="949">
                  <c:v>0.89453125</c:v>
                </c:pt>
                <c:pt idx="950">
                  <c:v>0.8984375</c:v>
                </c:pt>
                <c:pt idx="951">
                  <c:v>0.890625</c:v>
                </c:pt>
                <c:pt idx="952">
                  <c:v>0.8046875</c:v>
                </c:pt>
                <c:pt idx="953">
                  <c:v>0.8046875</c:v>
                </c:pt>
                <c:pt idx="954">
                  <c:v>0.77734375</c:v>
                </c:pt>
                <c:pt idx="955">
                  <c:v>0.734375</c:v>
                </c:pt>
                <c:pt idx="956">
                  <c:v>0.703125</c:v>
                </c:pt>
                <c:pt idx="957">
                  <c:v>0.71484375</c:v>
                </c:pt>
                <c:pt idx="958">
                  <c:v>0.75</c:v>
                </c:pt>
                <c:pt idx="959">
                  <c:v>0.7578125</c:v>
                </c:pt>
                <c:pt idx="960">
                  <c:v>0.75</c:v>
                </c:pt>
                <c:pt idx="961">
                  <c:v>0.78125</c:v>
                </c:pt>
                <c:pt idx="962">
                  <c:v>0.76953125</c:v>
                </c:pt>
                <c:pt idx="963">
                  <c:v>0.76953125</c:v>
                </c:pt>
                <c:pt idx="964">
                  <c:v>0.765625</c:v>
                </c:pt>
                <c:pt idx="965">
                  <c:v>0.765625</c:v>
                </c:pt>
                <c:pt idx="966">
                  <c:v>0.7734375</c:v>
                </c:pt>
                <c:pt idx="967">
                  <c:v>0.80078125</c:v>
                </c:pt>
                <c:pt idx="968">
                  <c:v>0.84765625</c:v>
                </c:pt>
                <c:pt idx="969">
                  <c:v>0.8828125</c:v>
                </c:pt>
                <c:pt idx="970">
                  <c:v>0.90625</c:v>
                </c:pt>
                <c:pt idx="971">
                  <c:v>0.921875</c:v>
                </c:pt>
                <c:pt idx="972">
                  <c:v>0.9375</c:v>
                </c:pt>
                <c:pt idx="973">
                  <c:v>0.90625</c:v>
                </c:pt>
                <c:pt idx="974">
                  <c:v>0.91015625</c:v>
                </c:pt>
                <c:pt idx="975">
                  <c:v>0.91015625</c:v>
                </c:pt>
                <c:pt idx="976">
                  <c:v>0.921875</c:v>
                </c:pt>
                <c:pt idx="977">
                  <c:v>0.8515625</c:v>
                </c:pt>
                <c:pt idx="978">
                  <c:v>0.84375</c:v>
                </c:pt>
                <c:pt idx="979">
                  <c:v>0.8515625</c:v>
                </c:pt>
                <c:pt idx="980">
                  <c:v>0.828125</c:v>
                </c:pt>
                <c:pt idx="981">
                  <c:v>0.734375</c:v>
                </c:pt>
                <c:pt idx="982">
                  <c:v>0.7109375</c:v>
                </c:pt>
                <c:pt idx="983">
                  <c:v>0.7421875</c:v>
                </c:pt>
                <c:pt idx="984">
                  <c:v>0.765625</c:v>
                </c:pt>
                <c:pt idx="985">
                  <c:v>0.78125</c:v>
                </c:pt>
                <c:pt idx="986">
                  <c:v>0.7734375</c:v>
                </c:pt>
                <c:pt idx="987">
                  <c:v>0.765625</c:v>
                </c:pt>
                <c:pt idx="988">
                  <c:v>0.76953125</c:v>
                </c:pt>
                <c:pt idx="989">
                  <c:v>0.75</c:v>
                </c:pt>
                <c:pt idx="990">
                  <c:v>0.76953125</c:v>
                </c:pt>
                <c:pt idx="991">
                  <c:v>0.828125</c:v>
                </c:pt>
                <c:pt idx="992">
                  <c:v>0.84375</c:v>
                </c:pt>
                <c:pt idx="993">
                  <c:v>0.89453125</c:v>
                </c:pt>
                <c:pt idx="994">
                  <c:v>0.9140625</c:v>
                </c:pt>
                <c:pt idx="995">
                  <c:v>0.90234375</c:v>
                </c:pt>
                <c:pt idx="996">
                  <c:v>0.94140625</c:v>
                </c:pt>
                <c:pt idx="997">
                  <c:v>0.88671875</c:v>
                </c:pt>
                <c:pt idx="998">
                  <c:v>0.9140625</c:v>
                </c:pt>
                <c:pt idx="999">
                  <c:v>0.87109375</c:v>
                </c:pt>
                <c:pt idx="1000">
                  <c:v>0.859375</c:v>
                </c:pt>
                <c:pt idx="1001">
                  <c:v>0.81640625</c:v>
                </c:pt>
                <c:pt idx="1002">
                  <c:v>0.79296875</c:v>
                </c:pt>
                <c:pt idx="1003">
                  <c:v>0.78125</c:v>
                </c:pt>
                <c:pt idx="1004">
                  <c:v>0.77734375</c:v>
                </c:pt>
                <c:pt idx="1005">
                  <c:v>0.7734375</c:v>
                </c:pt>
                <c:pt idx="1006">
                  <c:v>0.7734375</c:v>
                </c:pt>
                <c:pt idx="1007">
                  <c:v>0.76171875</c:v>
                </c:pt>
                <c:pt idx="1008">
                  <c:v>0.75</c:v>
                </c:pt>
                <c:pt idx="1009">
                  <c:v>0.7578125</c:v>
                </c:pt>
                <c:pt idx="1010">
                  <c:v>0.75</c:v>
                </c:pt>
                <c:pt idx="1011">
                  <c:v>0.76171875</c:v>
                </c:pt>
                <c:pt idx="1012">
                  <c:v>0.75390625</c:v>
                </c:pt>
                <c:pt idx="1013">
                  <c:v>0.75390625</c:v>
                </c:pt>
                <c:pt idx="1014">
                  <c:v>0.76171875</c:v>
                </c:pt>
                <c:pt idx="1015">
                  <c:v>0.81640625</c:v>
                </c:pt>
                <c:pt idx="1016">
                  <c:v>0.84375</c:v>
                </c:pt>
                <c:pt idx="1017">
                  <c:v>0.92578125</c:v>
                </c:pt>
                <c:pt idx="1018">
                  <c:v>0.8984375</c:v>
                </c:pt>
                <c:pt idx="1019">
                  <c:v>0.9453125</c:v>
                </c:pt>
                <c:pt idx="1020">
                  <c:v>0.89453125</c:v>
                </c:pt>
                <c:pt idx="1021">
                  <c:v>0.91796875</c:v>
                </c:pt>
                <c:pt idx="1022">
                  <c:v>0.9296875</c:v>
                </c:pt>
                <c:pt idx="1023">
                  <c:v>0.9140625</c:v>
                </c:pt>
                <c:pt idx="1024">
                  <c:v>0.890625</c:v>
                </c:pt>
                <c:pt idx="1025">
                  <c:v>0.88671875</c:v>
                </c:pt>
                <c:pt idx="1026">
                  <c:v>0.7890625</c:v>
                </c:pt>
                <c:pt idx="1027">
                  <c:v>0.7734375</c:v>
                </c:pt>
                <c:pt idx="1028">
                  <c:v>0.80859375</c:v>
                </c:pt>
                <c:pt idx="1029">
                  <c:v>0.83203125</c:v>
                </c:pt>
                <c:pt idx="1030">
                  <c:v>0.8125</c:v>
                </c:pt>
                <c:pt idx="1031">
                  <c:v>0.828125</c:v>
                </c:pt>
                <c:pt idx="1032">
                  <c:v>0.8125</c:v>
                </c:pt>
                <c:pt idx="1033">
                  <c:v>0.7421875</c:v>
                </c:pt>
                <c:pt idx="1034">
                  <c:v>0.703125</c:v>
                </c:pt>
                <c:pt idx="1035">
                  <c:v>0.7265625</c:v>
                </c:pt>
                <c:pt idx="1036">
                  <c:v>0.70703125</c:v>
                </c:pt>
                <c:pt idx="1037">
                  <c:v>0.69140625</c:v>
                </c:pt>
                <c:pt idx="1038">
                  <c:v>0.66796875</c:v>
                </c:pt>
                <c:pt idx="1039">
                  <c:v>0.67578125</c:v>
                </c:pt>
                <c:pt idx="1040">
                  <c:v>0.65625</c:v>
                </c:pt>
                <c:pt idx="1041">
                  <c:v>0.6640625</c:v>
                </c:pt>
                <c:pt idx="1042">
                  <c:v>0.66796875</c:v>
                </c:pt>
                <c:pt idx="1043">
                  <c:v>0.68359375</c:v>
                </c:pt>
                <c:pt idx="1044">
                  <c:v>0.72265625</c:v>
                </c:pt>
                <c:pt idx="1045">
                  <c:v>0.7734375</c:v>
                </c:pt>
                <c:pt idx="1046">
                  <c:v>0.78125</c:v>
                </c:pt>
                <c:pt idx="1047">
                  <c:v>0.79296875</c:v>
                </c:pt>
                <c:pt idx="1048">
                  <c:v>0.77734375</c:v>
                </c:pt>
                <c:pt idx="1049">
                  <c:v>0.72265625</c:v>
                </c:pt>
                <c:pt idx="1050">
                  <c:v>0.71875</c:v>
                </c:pt>
                <c:pt idx="1051">
                  <c:v>0.71484375</c:v>
                </c:pt>
                <c:pt idx="1052">
                  <c:v>0.74609375</c:v>
                </c:pt>
                <c:pt idx="1053">
                  <c:v>0.75390625</c:v>
                </c:pt>
                <c:pt idx="1054">
                  <c:v>0.75390625</c:v>
                </c:pt>
                <c:pt idx="1055">
                  <c:v>0.7578125</c:v>
                </c:pt>
                <c:pt idx="1056">
                  <c:v>0.7578125</c:v>
                </c:pt>
                <c:pt idx="1057">
                  <c:v>0.73828125</c:v>
                </c:pt>
                <c:pt idx="1058">
                  <c:v>0.734375</c:v>
                </c:pt>
                <c:pt idx="1059">
                  <c:v>0.7421875</c:v>
                </c:pt>
                <c:pt idx="1060">
                  <c:v>0.71484375</c:v>
                </c:pt>
                <c:pt idx="1061">
                  <c:v>0.7265625</c:v>
                </c:pt>
                <c:pt idx="1062">
                  <c:v>0.71484375</c:v>
                </c:pt>
                <c:pt idx="1063">
                  <c:v>0.73828125</c:v>
                </c:pt>
                <c:pt idx="1064">
                  <c:v>0.75390625</c:v>
                </c:pt>
                <c:pt idx="1065">
                  <c:v>0.7734375</c:v>
                </c:pt>
                <c:pt idx="1066">
                  <c:v>0.83203125</c:v>
                </c:pt>
                <c:pt idx="1067">
                  <c:v>0.85546875</c:v>
                </c:pt>
                <c:pt idx="1068">
                  <c:v>0.86328125</c:v>
                </c:pt>
                <c:pt idx="1069">
                  <c:v>0.8203125</c:v>
                </c:pt>
                <c:pt idx="1070">
                  <c:v>0.828125</c:v>
                </c:pt>
                <c:pt idx="1071">
                  <c:v>0.82421875</c:v>
                </c:pt>
                <c:pt idx="1072">
                  <c:v>0.79296875</c:v>
                </c:pt>
                <c:pt idx="1073">
                  <c:v>0.78515625</c:v>
                </c:pt>
                <c:pt idx="1074">
                  <c:v>0.7734375</c:v>
                </c:pt>
                <c:pt idx="1075">
                  <c:v>0.76953125</c:v>
                </c:pt>
                <c:pt idx="1076">
                  <c:v>0.7734375</c:v>
                </c:pt>
                <c:pt idx="1077">
                  <c:v>0.7734375</c:v>
                </c:pt>
                <c:pt idx="1078">
                  <c:v>0.77734375</c:v>
                </c:pt>
                <c:pt idx="1079">
                  <c:v>0.77734375</c:v>
                </c:pt>
                <c:pt idx="1080">
                  <c:v>0.75390625</c:v>
                </c:pt>
                <c:pt idx="1081">
                  <c:v>0.74609375</c:v>
                </c:pt>
                <c:pt idx="1082">
                  <c:v>0.7421875</c:v>
                </c:pt>
                <c:pt idx="1083">
                  <c:v>0.75</c:v>
                </c:pt>
                <c:pt idx="1084">
                  <c:v>0.7421875</c:v>
                </c:pt>
                <c:pt idx="1085">
                  <c:v>0.73828125</c:v>
                </c:pt>
                <c:pt idx="1086">
                  <c:v>0.74609375</c:v>
                </c:pt>
                <c:pt idx="1087">
                  <c:v>0.79296875</c:v>
                </c:pt>
                <c:pt idx="1088">
                  <c:v>0.85546875</c:v>
                </c:pt>
                <c:pt idx="1089">
                  <c:v>0.890625</c:v>
                </c:pt>
                <c:pt idx="1090">
                  <c:v>0.92578125</c:v>
                </c:pt>
                <c:pt idx="1091">
                  <c:v>0.9140625</c:v>
                </c:pt>
                <c:pt idx="1092">
                  <c:v>0.88671875</c:v>
                </c:pt>
                <c:pt idx="1093">
                  <c:v>0.87109375</c:v>
                </c:pt>
                <c:pt idx="1094">
                  <c:v>0.9140625</c:v>
                </c:pt>
                <c:pt idx="1095">
                  <c:v>0.875</c:v>
                </c:pt>
                <c:pt idx="1096">
                  <c:v>0.875</c:v>
                </c:pt>
                <c:pt idx="1097">
                  <c:v>0.80859375</c:v>
                </c:pt>
                <c:pt idx="1098">
                  <c:v>0.78125</c:v>
                </c:pt>
                <c:pt idx="1099">
                  <c:v>0.765625</c:v>
                </c:pt>
                <c:pt idx="1100">
                  <c:v>0.7578125</c:v>
                </c:pt>
                <c:pt idx="1101">
                  <c:v>0.7578125</c:v>
                </c:pt>
                <c:pt idx="1102">
                  <c:v>0.76171875</c:v>
                </c:pt>
                <c:pt idx="1103">
                  <c:v>0.75</c:v>
                </c:pt>
                <c:pt idx="1104">
                  <c:v>0.7578125</c:v>
                </c:pt>
                <c:pt idx="1105">
                  <c:v>0.75</c:v>
                </c:pt>
                <c:pt idx="1106">
                  <c:v>0.73828125</c:v>
                </c:pt>
                <c:pt idx="1107">
                  <c:v>0.74609375</c:v>
                </c:pt>
                <c:pt idx="1108">
                  <c:v>0.72265625</c:v>
                </c:pt>
                <c:pt idx="1109">
                  <c:v>0.73046875</c:v>
                </c:pt>
                <c:pt idx="1110">
                  <c:v>0.7578125</c:v>
                </c:pt>
                <c:pt idx="1111">
                  <c:v>0.79296875</c:v>
                </c:pt>
                <c:pt idx="1112">
                  <c:v>0.8828125</c:v>
                </c:pt>
                <c:pt idx="1113">
                  <c:v>0.87890625</c:v>
                </c:pt>
                <c:pt idx="1114">
                  <c:v>0.953125</c:v>
                </c:pt>
                <c:pt idx="1115">
                  <c:v>0.96484375</c:v>
                </c:pt>
                <c:pt idx="1116">
                  <c:v>0.96484375</c:v>
                </c:pt>
                <c:pt idx="1117">
                  <c:v>0.9609375</c:v>
                </c:pt>
                <c:pt idx="1118">
                  <c:v>0.921875</c:v>
                </c:pt>
                <c:pt idx="1119">
                  <c:v>0.90234375</c:v>
                </c:pt>
                <c:pt idx="1120">
                  <c:v>0.86328125</c:v>
                </c:pt>
                <c:pt idx="1121">
                  <c:v>0.828125</c:v>
                </c:pt>
                <c:pt idx="1122">
                  <c:v>0.79296875</c:v>
                </c:pt>
                <c:pt idx="1123">
                  <c:v>0.78125</c:v>
                </c:pt>
                <c:pt idx="1124">
                  <c:v>0.7734375</c:v>
                </c:pt>
                <c:pt idx="1125">
                  <c:v>0.76953125</c:v>
                </c:pt>
                <c:pt idx="1126">
                  <c:v>0.765625</c:v>
                </c:pt>
                <c:pt idx="1127">
                  <c:v>0.7578125</c:v>
                </c:pt>
                <c:pt idx="1128">
                  <c:v>0.74609375</c:v>
                </c:pt>
                <c:pt idx="1129">
                  <c:v>0.74609375</c:v>
                </c:pt>
                <c:pt idx="1130">
                  <c:v>0.73828125</c:v>
                </c:pt>
                <c:pt idx="1131">
                  <c:v>0.74609375</c:v>
                </c:pt>
                <c:pt idx="1132">
                  <c:v>0.7421875</c:v>
                </c:pt>
                <c:pt idx="1133">
                  <c:v>0.734375</c:v>
                </c:pt>
                <c:pt idx="1134">
                  <c:v>0.7421875</c:v>
                </c:pt>
                <c:pt idx="1135">
                  <c:v>0.82421875</c:v>
                </c:pt>
                <c:pt idx="1136">
                  <c:v>0.89453125</c:v>
                </c:pt>
                <c:pt idx="1137">
                  <c:v>0.8984375</c:v>
                </c:pt>
                <c:pt idx="1138">
                  <c:v>0.94140625</c:v>
                </c:pt>
                <c:pt idx="1139">
                  <c:v>0.93359375</c:v>
                </c:pt>
                <c:pt idx="1140">
                  <c:v>0.984375</c:v>
                </c:pt>
                <c:pt idx="1141">
                  <c:v>0.9453125</c:v>
                </c:pt>
                <c:pt idx="1142">
                  <c:v>0.9375</c:v>
                </c:pt>
                <c:pt idx="1143">
                  <c:v>0.90234375</c:v>
                </c:pt>
                <c:pt idx="1144">
                  <c:v>0.8828125</c:v>
                </c:pt>
                <c:pt idx="1145">
                  <c:v>0.84375</c:v>
                </c:pt>
                <c:pt idx="1146">
                  <c:v>0.80859375</c:v>
                </c:pt>
                <c:pt idx="1147">
                  <c:v>0.8046875</c:v>
                </c:pt>
                <c:pt idx="1148">
                  <c:v>0.79296875</c:v>
                </c:pt>
                <c:pt idx="1149">
                  <c:v>0.7890625</c:v>
                </c:pt>
                <c:pt idx="1150">
                  <c:v>0.77734375</c:v>
                </c:pt>
                <c:pt idx="1151">
                  <c:v>0.77734375</c:v>
                </c:pt>
                <c:pt idx="1152">
                  <c:v>0.765625</c:v>
                </c:pt>
                <c:pt idx="1153">
                  <c:v>0.75390625</c:v>
                </c:pt>
                <c:pt idx="1154">
                  <c:v>0.75</c:v>
                </c:pt>
                <c:pt idx="1155">
                  <c:v>0.75390625</c:v>
                </c:pt>
                <c:pt idx="1156">
                  <c:v>0.75</c:v>
                </c:pt>
                <c:pt idx="1157">
                  <c:v>0.7421875</c:v>
                </c:pt>
                <c:pt idx="1158">
                  <c:v>0.7578125</c:v>
                </c:pt>
                <c:pt idx="1159">
                  <c:v>0.7734375</c:v>
                </c:pt>
                <c:pt idx="1160">
                  <c:v>0.8203125</c:v>
                </c:pt>
                <c:pt idx="1161">
                  <c:v>0.8515625</c:v>
                </c:pt>
                <c:pt idx="1162">
                  <c:v>0.92578125</c:v>
                </c:pt>
                <c:pt idx="1163">
                  <c:v>0.9609375</c:v>
                </c:pt>
                <c:pt idx="1164">
                  <c:v>0.953125</c:v>
                </c:pt>
                <c:pt idx="1165">
                  <c:v>0.9453125</c:v>
                </c:pt>
                <c:pt idx="1166">
                  <c:v>0.88671875</c:v>
                </c:pt>
                <c:pt idx="1167">
                  <c:v>0.875</c:v>
                </c:pt>
                <c:pt idx="1168">
                  <c:v>0.8515625</c:v>
                </c:pt>
                <c:pt idx="1169">
                  <c:v>0.79296875</c:v>
                </c:pt>
                <c:pt idx="1170">
                  <c:v>0.7734375</c:v>
                </c:pt>
                <c:pt idx="1171">
                  <c:v>0.7734375</c:v>
                </c:pt>
                <c:pt idx="1172">
                  <c:v>0.77734375</c:v>
                </c:pt>
                <c:pt idx="1173">
                  <c:v>0.76953125</c:v>
                </c:pt>
                <c:pt idx="1174">
                  <c:v>0.765625</c:v>
                </c:pt>
                <c:pt idx="1175">
                  <c:v>0.76171875</c:v>
                </c:pt>
                <c:pt idx="1176">
                  <c:v>0.76171875</c:v>
                </c:pt>
                <c:pt idx="1177">
                  <c:v>0.765625</c:v>
                </c:pt>
                <c:pt idx="1178">
                  <c:v>0.765625</c:v>
                </c:pt>
                <c:pt idx="1179">
                  <c:v>0.765625</c:v>
                </c:pt>
                <c:pt idx="1180">
                  <c:v>0.76953125</c:v>
                </c:pt>
                <c:pt idx="1181">
                  <c:v>0.765625</c:v>
                </c:pt>
                <c:pt idx="1182">
                  <c:v>0.75</c:v>
                </c:pt>
                <c:pt idx="1183">
                  <c:v>0.703125</c:v>
                </c:pt>
                <c:pt idx="1184">
                  <c:v>0.68359375</c:v>
                </c:pt>
                <c:pt idx="1185">
                  <c:v>0.80859375</c:v>
                </c:pt>
                <c:pt idx="1186">
                  <c:v>0.7890625</c:v>
                </c:pt>
                <c:pt idx="1187">
                  <c:v>0.71875</c:v>
                </c:pt>
                <c:pt idx="1188">
                  <c:v>0.65625</c:v>
                </c:pt>
                <c:pt idx="1189">
                  <c:v>0.6484375</c:v>
                </c:pt>
                <c:pt idx="1190">
                  <c:v>0.66015625</c:v>
                </c:pt>
                <c:pt idx="1191">
                  <c:v>0.66015625</c:v>
                </c:pt>
                <c:pt idx="1192">
                  <c:v>0.6796875</c:v>
                </c:pt>
                <c:pt idx="1193">
                  <c:v>0.671875</c:v>
                </c:pt>
                <c:pt idx="1194">
                  <c:v>0.67578125</c:v>
                </c:pt>
                <c:pt idx="1195">
                  <c:v>0.69140625</c:v>
                </c:pt>
                <c:pt idx="1196">
                  <c:v>0.69921875</c:v>
                </c:pt>
                <c:pt idx="1197">
                  <c:v>0.71484375</c:v>
                </c:pt>
                <c:pt idx="1198">
                  <c:v>0.71484375</c:v>
                </c:pt>
                <c:pt idx="1199">
                  <c:v>0.71875</c:v>
                </c:pt>
                <c:pt idx="1200">
                  <c:v>0.69921875</c:v>
                </c:pt>
                <c:pt idx="1201">
                  <c:v>0.70703125</c:v>
                </c:pt>
                <c:pt idx="1202">
                  <c:v>0.69140625</c:v>
                </c:pt>
                <c:pt idx="1203">
                  <c:v>0.6796875</c:v>
                </c:pt>
                <c:pt idx="1204">
                  <c:v>0.6640625</c:v>
                </c:pt>
                <c:pt idx="1205">
                  <c:v>0.66796875</c:v>
                </c:pt>
                <c:pt idx="1206">
                  <c:v>0.66796875</c:v>
                </c:pt>
                <c:pt idx="1207">
                  <c:v>0.67578125</c:v>
                </c:pt>
                <c:pt idx="1208">
                  <c:v>0.671875</c:v>
                </c:pt>
                <c:pt idx="1209">
                  <c:v>0.671875</c:v>
                </c:pt>
                <c:pt idx="1210">
                  <c:v>0.67578125</c:v>
                </c:pt>
                <c:pt idx="1211">
                  <c:v>0.671875</c:v>
                </c:pt>
                <c:pt idx="1212">
                  <c:v>0.66015625</c:v>
                </c:pt>
                <c:pt idx="1213">
                  <c:v>0.65625</c:v>
                </c:pt>
                <c:pt idx="1214">
                  <c:v>0.66015625</c:v>
                </c:pt>
                <c:pt idx="1215">
                  <c:v>0.66015625</c:v>
                </c:pt>
                <c:pt idx="1216">
                  <c:v>0.66015625</c:v>
                </c:pt>
                <c:pt idx="1217">
                  <c:v>0.671875</c:v>
                </c:pt>
                <c:pt idx="1218">
                  <c:v>0.6953125</c:v>
                </c:pt>
                <c:pt idx="1219">
                  <c:v>0.703125</c:v>
                </c:pt>
                <c:pt idx="1220">
                  <c:v>0.6875</c:v>
                </c:pt>
                <c:pt idx="1221">
                  <c:v>0.67578125</c:v>
                </c:pt>
                <c:pt idx="1222">
                  <c:v>0.66796875</c:v>
                </c:pt>
                <c:pt idx="1223">
                  <c:v>0.6640625</c:v>
                </c:pt>
                <c:pt idx="1224">
                  <c:v>0.66796875</c:v>
                </c:pt>
                <c:pt idx="1225">
                  <c:v>0.66796875</c:v>
                </c:pt>
                <c:pt idx="1226">
                  <c:v>0.66015625</c:v>
                </c:pt>
                <c:pt idx="1227">
                  <c:v>0.65625</c:v>
                </c:pt>
                <c:pt idx="1228">
                  <c:v>0.66796875</c:v>
                </c:pt>
                <c:pt idx="1229">
                  <c:v>0.6796875</c:v>
                </c:pt>
                <c:pt idx="1230">
                  <c:v>0.65234375</c:v>
                </c:pt>
                <c:pt idx="1231">
                  <c:v>0.6328125</c:v>
                </c:pt>
                <c:pt idx="1232">
                  <c:v>0.63671875</c:v>
                </c:pt>
                <c:pt idx="1233">
                  <c:v>0.63671875</c:v>
                </c:pt>
                <c:pt idx="1234">
                  <c:v>0.62890625</c:v>
                </c:pt>
                <c:pt idx="1235">
                  <c:v>0.6328125</c:v>
                </c:pt>
                <c:pt idx="1236">
                  <c:v>0.640625</c:v>
                </c:pt>
                <c:pt idx="1237">
                  <c:v>0.6328125</c:v>
                </c:pt>
                <c:pt idx="1238">
                  <c:v>0.63671875</c:v>
                </c:pt>
                <c:pt idx="1239">
                  <c:v>0.62109375</c:v>
                </c:pt>
                <c:pt idx="1240">
                  <c:v>0.62109375</c:v>
                </c:pt>
                <c:pt idx="1241">
                  <c:v>0.62890625</c:v>
                </c:pt>
                <c:pt idx="1242">
                  <c:v>0.625</c:v>
                </c:pt>
                <c:pt idx="1243">
                  <c:v>0.62890625</c:v>
                </c:pt>
                <c:pt idx="1244">
                  <c:v>0.62890625</c:v>
                </c:pt>
                <c:pt idx="1245">
                  <c:v>0.6328125</c:v>
                </c:pt>
                <c:pt idx="1246">
                  <c:v>0.6171875</c:v>
                </c:pt>
                <c:pt idx="1247">
                  <c:v>0.62109375</c:v>
                </c:pt>
                <c:pt idx="1248">
                  <c:v>0.62109375</c:v>
                </c:pt>
                <c:pt idx="1249">
                  <c:v>0.6171875</c:v>
                </c:pt>
                <c:pt idx="1250">
                  <c:v>0.6015625</c:v>
                </c:pt>
                <c:pt idx="1251">
                  <c:v>0.60546875</c:v>
                </c:pt>
                <c:pt idx="1252">
                  <c:v>0.6015625</c:v>
                </c:pt>
                <c:pt idx="1253">
                  <c:v>0.60546875</c:v>
                </c:pt>
                <c:pt idx="1254">
                  <c:v>0.60546875</c:v>
                </c:pt>
                <c:pt idx="1255">
                  <c:v>0.61328125</c:v>
                </c:pt>
                <c:pt idx="1256">
                  <c:v>0.62890625</c:v>
                </c:pt>
                <c:pt idx="1257">
                  <c:v>0.60546875</c:v>
                </c:pt>
                <c:pt idx="1258">
                  <c:v>0.63671875</c:v>
                </c:pt>
                <c:pt idx="1259">
                  <c:v>0.625</c:v>
                </c:pt>
                <c:pt idx="1260">
                  <c:v>0.65234375</c:v>
                </c:pt>
                <c:pt idx="1261">
                  <c:v>0.64453125</c:v>
                </c:pt>
                <c:pt idx="1262">
                  <c:v>0.6796875</c:v>
                </c:pt>
                <c:pt idx="1263">
                  <c:v>0.68359375</c:v>
                </c:pt>
                <c:pt idx="1264">
                  <c:v>0.6796875</c:v>
                </c:pt>
                <c:pt idx="1265">
                  <c:v>0.6640625</c:v>
                </c:pt>
                <c:pt idx="1266">
                  <c:v>0.671875</c:v>
                </c:pt>
                <c:pt idx="1267">
                  <c:v>0.6640625</c:v>
                </c:pt>
                <c:pt idx="1268">
                  <c:v>0.69921875</c:v>
                </c:pt>
                <c:pt idx="1269">
                  <c:v>0.71484375</c:v>
                </c:pt>
                <c:pt idx="1270">
                  <c:v>0.703125</c:v>
                </c:pt>
                <c:pt idx="1271">
                  <c:v>0.6875</c:v>
                </c:pt>
                <c:pt idx="1272">
                  <c:v>0.70703125</c:v>
                </c:pt>
                <c:pt idx="1273">
                  <c:v>0.72265625</c:v>
                </c:pt>
                <c:pt idx="1274">
                  <c:v>0.7265625</c:v>
                </c:pt>
                <c:pt idx="1275">
                  <c:v>0.7421875</c:v>
                </c:pt>
                <c:pt idx="1276">
                  <c:v>0.7421875</c:v>
                </c:pt>
                <c:pt idx="1277">
                  <c:v>0.72265625</c:v>
                </c:pt>
                <c:pt idx="1278">
                  <c:v>0.70703125</c:v>
                </c:pt>
                <c:pt idx="1279">
                  <c:v>0.66796875</c:v>
                </c:pt>
                <c:pt idx="1280">
                  <c:v>0.66015625</c:v>
                </c:pt>
                <c:pt idx="1281">
                  <c:v>0.68359375</c:v>
                </c:pt>
                <c:pt idx="1282">
                  <c:v>0.8203125</c:v>
                </c:pt>
                <c:pt idx="1283">
                  <c:v>0.81640625</c:v>
                </c:pt>
                <c:pt idx="1284">
                  <c:v>0.8359375</c:v>
                </c:pt>
                <c:pt idx="1285">
                  <c:v>0.82421875</c:v>
                </c:pt>
                <c:pt idx="1286">
                  <c:v>0.8046875</c:v>
                </c:pt>
                <c:pt idx="1287">
                  <c:v>0.80859375</c:v>
                </c:pt>
                <c:pt idx="1288">
                  <c:v>0.7734375</c:v>
                </c:pt>
                <c:pt idx="1289">
                  <c:v>0.765625</c:v>
                </c:pt>
                <c:pt idx="1290">
                  <c:v>0.75390625</c:v>
                </c:pt>
                <c:pt idx="1291">
                  <c:v>0.7421875</c:v>
                </c:pt>
                <c:pt idx="1292">
                  <c:v>0.734375</c:v>
                </c:pt>
                <c:pt idx="1293">
                  <c:v>0.7421875</c:v>
                </c:pt>
                <c:pt idx="1294">
                  <c:v>0.734375</c:v>
                </c:pt>
                <c:pt idx="1295">
                  <c:v>0.73046875</c:v>
                </c:pt>
                <c:pt idx="1296">
                  <c:v>0.72265625</c:v>
                </c:pt>
                <c:pt idx="1297">
                  <c:v>0.71875</c:v>
                </c:pt>
                <c:pt idx="1298">
                  <c:v>0.7109375</c:v>
                </c:pt>
                <c:pt idx="1299">
                  <c:v>0.70703125</c:v>
                </c:pt>
                <c:pt idx="1300">
                  <c:v>0.703125</c:v>
                </c:pt>
                <c:pt idx="1301">
                  <c:v>0.69921875</c:v>
                </c:pt>
                <c:pt idx="1302">
                  <c:v>0.703125</c:v>
                </c:pt>
                <c:pt idx="1303">
                  <c:v>0.73046875</c:v>
                </c:pt>
                <c:pt idx="1304">
                  <c:v>0.78125</c:v>
                </c:pt>
                <c:pt idx="1305">
                  <c:v>0.8359375</c:v>
                </c:pt>
                <c:pt idx="1306">
                  <c:v>0.8203125</c:v>
                </c:pt>
                <c:pt idx="1307">
                  <c:v>0.81640625</c:v>
                </c:pt>
                <c:pt idx="1308">
                  <c:v>0.83203125</c:v>
                </c:pt>
                <c:pt idx="1309">
                  <c:v>0.8359375</c:v>
                </c:pt>
                <c:pt idx="1310">
                  <c:v>0.8203125</c:v>
                </c:pt>
                <c:pt idx="1311">
                  <c:v>0.8203125</c:v>
                </c:pt>
                <c:pt idx="1312">
                  <c:v>0.8359375</c:v>
                </c:pt>
                <c:pt idx="1313">
                  <c:v>0.79296875</c:v>
                </c:pt>
                <c:pt idx="1314">
                  <c:v>0.7734375</c:v>
                </c:pt>
                <c:pt idx="1315">
                  <c:v>0.7578125</c:v>
                </c:pt>
                <c:pt idx="1316">
                  <c:v>0.75390625</c:v>
                </c:pt>
                <c:pt idx="1317">
                  <c:v>0.75</c:v>
                </c:pt>
                <c:pt idx="1318">
                  <c:v>0.734375</c:v>
                </c:pt>
                <c:pt idx="1319">
                  <c:v>0.734375</c:v>
                </c:pt>
                <c:pt idx="1320">
                  <c:v>0.7265625</c:v>
                </c:pt>
                <c:pt idx="1321">
                  <c:v>0.71875</c:v>
                </c:pt>
                <c:pt idx="1322">
                  <c:v>0.7109375</c:v>
                </c:pt>
                <c:pt idx="1323">
                  <c:v>0.71484375</c:v>
                </c:pt>
                <c:pt idx="1324">
                  <c:v>0.70703125</c:v>
                </c:pt>
                <c:pt idx="1325">
                  <c:v>0.69921875</c:v>
                </c:pt>
                <c:pt idx="1326">
                  <c:v>0.703125</c:v>
                </c:pt>
                <c:pt idx="1327">
                  <c:v>0.73828125</c:v>
                </c:pt>
                <c:pt idx="1328">
                  <c:v>0.7734375</c:v>
                </c:pt>
                <c:pt idx="1329">
                  <c:v>0.80859375</c:v>
                </c:pt>
                <c:pt idx="1330">
                  <c:v>0.83203125</c:v>
                </c:pt>
                <c:pt idx="1331">
                  <c:v>0.82421875</c:v>
                </c:pt>
                <c:pt idx="1332">
                  <c:v>0.8359375</c:v>
                </c:pt>
                <c:pt idx="1333">
                  <c:v>0.84375</c:v>
                </c:pt>
                <c:pt idx="1334">
                  <c:v>0.8515625</c:v>
                </c:pt>
                <c:pt idx="1335">
                  <c:v>0.85546875</c:v>
                </c:pt>
                <c:pt idx="1336">
                  <c:v>0.81640625</c:v>
                </c:pt>
                <c:pt idx="1337">
                  <c:v>0.78515625</c:v>
                </c:pt>
                <c:pt idx="1338">
                  <c:v>0.7734375</c:v>
                </c:pt>
                <c:pt idx="1339">
                  <c:v>0.7734375</c:v>
                </c:pt>
                <c:pt idx="1340">
                  <c:v>0.77734375</c:v>
                </c:pt>
                <c:pt idx="1341">
                  <c:v>0.76953125</c:v>
                </c:pt>
                <c:pt idx="1342">
                  <c:v>0.75</c:v>
                </c:pt>
                <c:pt idx="1343">
                  <c:v>0.7578125</c:v>
                </c:pt>
                <c:pt idx="1344">
                  <c:v>0.75390625</c:v>
                </c:pt>
                <c:pt idx="1345">
                  <c:v>0.7578125</c:v>
                </c:pt>
                <c:pt idx="1346">
                  <c:v>0.75</c:v>
                </c:pt>
                <c:pt idx="1347">
                  <c:v>0.73828125</c:v>
                </c:pt>
                <c:pt idx="1348">
                  <c:v>0.734375</c:v>
                </c:pt>
                <c:pt idx="1349">
                  <c:v>0.72265625</c:v>
                </c:pt>
                <c:pt idx="1350">
                  <c:v>0.73046875</c:v>
                </c:pt>
                <c:pt idx="1351">
                  <c:v>0.76953125</c:v>
                </c:pt>
                <c:pt idx="1352">
                  <c:v>0.8359375</c:v>
                </c:pt>
                <c:pt idx="1353">
                  <c:v>0.8046875</c:v>
                </c:pt>
                <c:pt idx="1354">
                  <c:v>0.875</c:v>
                </c:pt>
                <c:pt idx="1355">
                  <c:v>0.91796875</c:v>
                </c:pt>
                <c:pt idx="1356">
                  <c:v>0.93359375</c:v>
                </c:pt>
                <c:pt idx="1357">
                  <c:v>0.9375</c:v>
                </c:pt>
                <c:pt idx="1358">
                  <c:v>0.859375</c:v>
                </c:pt>
                <c:pt idx="1359">
                  <c:v>0.7890625</c:v>
                </c:pt>
                <c:pt idx="1360">
                  <c:v>0.7890625</c:v>
                </c:pt>
                <c:pt idx="1361">
                  <c:v>0.78125</c:v>
                </c:pt>
                <c:pt idx="1362">
                  <c:v>0.75</c:v>
                </c:pt>
                <c:pt idx="1363">
                  <c:v>0.734375</c:v>
                </c:pt>
                <c:pt idx="1364">
                  <c:v>0.71875</c:v>
                </c:pt>
                <c:pt idx="1365">
                  <c:v>0.72265625</c:v>
                </c:pt>
                <c:pt idx="1366">
                  <c:v>0.703125</c:v>
                </c:pt>
                <c:pt idx="1367">
                  <c:v>0.6640625</c:v>
                </c:pt>
                <c:pt idx="1368">
                  <c:v>0.6328125</c:v>
                </c:pt>
                <c:pt idx="1369">
                  <c:v>0.60546875</c:v>
                </c:pt>
                <c:pt idx="1370">
                  <c:v>0.6015625</c:v>
                </c:pt>
                <c:pt idx="1371">
                  <c:v>0.625</c:v>
                </c:pt>
                <c:pt idx="1372">
                  <c:v>0.625</c:v>
                </c:pt>
                <c:pt idx="1373">
                  <c:v>0.6328125</c:v>
                </c:pt>
                <c:pt idx="1374">
                  <c:v>0.640625</c:v>
                </c:pt>
                <c:pt idx="1375">
                  <c:v>0.68359375</c:v>
                </c:pt>
                <c:pt idx="1376">
                  <c:v>0.73828125</c:v>
                </c:pt>
                <c:pt idx="1377">
                  <c:v>0.75390625</c:v>
                </c:pt>
                <c:pt idx="1378">
                  <c:v>0.75390625</c:v>
                </c:pt>
                <c:pt idx="1379">
                  <c:v>0.8046875</c:v>
                </c:pt>
                <c:pt idx="1380">
                  <c:v>0.80859375</c:v>
                </c:pt>
                <c:pt idx="1381">
                  <c:v>0.8125</c:v>
                </c:pt>
                <c:pt idx="1382">
                  <c:v>0.76953125</c:v>
                </c:pt>
                <c:pt idx="1383">
                  <c:v>0.7421875</c:v>
                </c:pt>
                <c:pt idx="1384">
                  <c:v>0.72265625</c:v>
                </c:pt>
                <c:pt idx="1385">
                  <c:v>0.70703125</c:v>
                </c:pt>
                <c:pt idx="1386">
                  <c:v>0.6875</c:v>
                </c:pt>
                <c:pt idx="1387">
                  <c:v>0.6796875</c:v>
                </c:pt>
                <c:pt idx="1388">
                  <c:v>0.6796875</c:v>
                </c:pt>
                <c:pt idx="1389">
                  <c:v>0.6640625</c:v>
                </c:pt>
                <c:pt idx="1390">
                  <c:v>0.66796875</c:v>
                </c:pt>
                <c:pt idx="1391">
                  <c:v>0.67578125</c:v>
                </c:pt>
                <c:pt idx="1392">
                  <c:v>0.6640625</c:v>
                </c:pt>
                <c:pt idx="1393">
                  <c:v>0.65234375</c:v>
                </c:pt>
                <c:pt idx="1394">
                  <c:v>0.6484375</c:v>
                </c:pt>
                <c:pt idx="1395">
                  <c:v>0.64453125</c:v>
                </c:pt>
                <c:pt idx="1396">
                  <c:v>0.640625</c:v>
                </c:pt>
                <c:pt idx="1397">
                  <c:v>0.6328125</c:v>
                </c:pt>
                <c:pt idx="1398">
                  <c:v>0.62890625</c:v>
                </c:pt>
                <c:pt idx="1399">
                  <c:v>0.62890625</c:v>
                </c:pt>
                <c:pt idx="1400">
                  <c:v>0.640625</c:v>
                </c:pt>
                <c:pt idx="1401">
                  <c:v>0.63671875</c:v>
                </c:pt>
                <c:pt idx="1402">
                  <c:v>0.65234375</c:v>
                </c:pt>
                <c:pt idx="1403">
                  <c:v>0.69140625</c:v>
                </c:pt>
                <c:pt idx="1404">
                  <c:v>0.71875</c:v>
                </c:pt>
                <c:pt idx="1405">
                  <c:v>0.71484375</c:v>
                </c:pt>
                <c:pt idx="1406">
                  <c:v>0.70703125</c:v>
                </c:pt>
                <c:pt idx="1407">
                  <c:v>0.69921875</c:v>
                </c:pt>
                <c:pt idx="1408">
                  <c:v>0.6875</c:v>
                </c:pt>
                <c:pt idx="1409">
                  <c:v>0.69140625</c:v>
                </c:pt>
                <c:pt idx="1410">
                  <c:v>0.671875</c:v>
                </c:pt>
                <c:pt idx="1411">
                  <c:v>0.64453125</c:v>
                </c:pt>
                <c:pt idx="1412">
                  <c:v>0.65234375</c:v>
                </c:pt>
                <c:pt idx="1413">
                  <c:v>0.6484375</c:v>
                </c:pt>
                <c:pt idx="1414">
                  <c:v>0.640625</c:v>
                </c:pt>
                <c:pt idx="1415">
                  <c:v>0.640625</c:v>
                </c:pt>
                <c:pt idx="1416">
                  <c:v>0.63671875</c:v>
                </c:pt>
                <c:pt idx="1417">
                  <c:v>0.6328125</c:v>
                </c:pt>
                <c:pt idx="1418">
                  <c:v>0.63671875</c:v>
                </c:pt>
                <c:pt idx="1419">
                  <c:v>0.625</c:v>
                </c:pt>
                <c:pt idx="1420">
                  <c:v>0.62109375</c:v>
                </c:pt>
                <c:pt idx="1421">
                  <c:v>0.61328125</c:v>
                </c:pt>
                <c:pt idx="1422">
                  <c:v>0.609375</c:v>
                </c:pt>
                <c:pt idx="1423">
                  <c:v>0.6328125</c:v>
                </c:pt>
                <c:pt idx="1424">
                  <c:v>0.671875</c:v>
                </c:pt>
                <c:pt idx="1425">
                  <c:v>0.7109375</c:v>
                </c:pt>
                <c:pt idx="1426">
                  <c:v>0.75</c:v>
                </c:pt>
                <c:pt idx="1427">
                  <c:v>0.78125</c:v>
                </c:pt>
                <c:pt idx="1428">
                  <c:v>0.8125</c:v>
                </c:pt>
                <c:pt idx="1429">
                  <c:v>0.796875</c:v>
                </c:pt>
                <c:pt idx="1430">
                  <c:v>0.7890625</c:v>
                </c:pt>
                <c:pt idx="1431">
                  <c:v>0.7734375</c:v>
                </c:pt>
                <c:pt idx="1432">
                  <c:v>0.734375</c:v>
                </c:pt>
                <c:pt idx="1433">
                  <c:v>0.69140625</c:v>
                </c:pt>
                <c:pt idx="1434">
                  <c:v>0.66015625</c:v>
                </c:pt>
                <c:pt idx="1435">
                  <c:v>0.66796875</c:v>
                </c:pt>
                <c:pt idx="1436">
                  <c:v>0.6328125</c:v>
                </c:pt>
                <c:pt idx="1437">
                  <c:v>0.64453125</c:v>
                </c:pt>
                <c:pt idx="1438">
                  <c:v>0.64453125</c:v>
                </c:pt>
                <c:pt idx="1439">
                  <c:v>0.65234375</c:v>
                </c:pt>
                <c:pt idx="1440">
                  <c:v>0.640625</c:v>
                </c:pt>
                <c:pt idx="1441">
                  <c:v>0.62109375</c:v>
                </c:pt>
                <c:pt idx="1442">
                  <c:v>0.6171875</c:v>
                </c:pt>
                <c:pt idx="1443">
                  <c:v>0.609375</c:v>
                </c:pt>
                <c:pt idx="1444">
                  <c:v>0.59765625</c:v>
                </c:pt>
                <c:pt idx="1445">
                  <c:v>0.59375</c:v>
                </c:pt>
                <c:pt idx="1446">
                  <c:v>0.609375</c:v>
                </c:pt>
                <c:pt idx="1447">
                  <c:v>0.64453125</c:v>
                </c:pt>
                <c:pt idx="1448">
                  <c:v>0.6953125</c:v>
                </c:pt>
                <c:pt idx="1449">
                  <c:v>0.73828125</c:v>
                </c:pt>
                <c:pt idx="1450">
                  <c:v>0.78515625</c:v>
                </c:pt>
                <c:pt idx="1451">
                  <c:v>0.83203125</c:v>
                </c:pt>
                <c:pt idx="1452">
                  <c:v>0.8359375</c:v>
                </c:pt>
                <c:pt idx="1453">
                  <c:v>0.85546875</c:v>
                </c:pt>
                <c:pt idx="1454">
                  <c:v>0.8125</c:v>
                </c:pt>
                <c:pt idx="1455">
                  <c:v>0.81640625</c:v>
                </c:pt>
                <c:pt idx="1456">
                  <c:v>0.7734375</c:v>
                </c:pt>
                <c:pt idx="1457">
                  <c:v>0.72265625</c:v>
                </c:pt>
                <c:pt idx="1458">
                  <c:v>0.69140625</c:v>
                </c:pt>
                <c:pt idx="1459">
                  <c:v>0.68359375</c:v>
                </c:pt>
                <c:pt idx="1460">
                  <c:v>0.671875</c:v>
                </c:pt>
                <c:pt idx="1461">
                  <c:v>0.67578125</c:v>
                </c:pt>
                <c:pt idx="1462">
                  <c:v>0.671875</c:v>
                </c:pt>
                <c:pt idx="1463">
                  <c:v>0.67578125</c:v>
                </c:pt>
                <c:pt idx="1464">
                  <c:v>0.6796875</c:v>
                </c:pt>
                <c:pt idx="1465">
                  <c:v>0.6796875</c:v>
                </c:pt>
                <c:pt idx="1466">
                  <c:v>0.6875</c:v>
                </c:pt>
                <c:pt idx="1467">
                  <c:v>0.66796875</c:v>
                </c:pt>
                <c:pt idx="1468">
                  <c:v>0.66796875</c:v>
                </c:pt>
                <c:pt idx="1469">
                  <c:v>0.671875</c:v>
                </c:pt>
                <c:pt idx="1470">
                  <c:v>0.66796875</c:v>
                </c:pt>
                <c:pt idx="1471">
                  <c:v>0.671875</c:v>
                </c:pt>
                <c:pt idx="1472">
                  <c:v>0.7109375</c:v>
                </c:pt>
                <c:pt idx="1473">
                  <c:v>0.7421875</c:v>
                </c:pt>
                <c:pt idx="1474">
                  <c:v>0.76953125</c:v>
                </c:pt>
                <c:pt idx="1475">
                  <c:v>0.8046875</c:v>
                </c:pt>
                <c:pt idx="1476">
                  <c:v>0.83203125</c:v>
                </c:pt>
                <c:pt idx="1477">
                  <c:v>0.8359375</c:v>
                </c:pt>
                <c:pt idx="1478">
                  <c:v>0.84375</c:v>
                </c:pt>
                <c:pt idx="1479">
                  <c:v>0.84765625</c:v>
                </c:pt>
                <c:pt idx="1480">
                  <c:v>0.82421875</c:v>
                </c:pt>
                <c:pt idx="1481">
                  <c:v>0.78125</c:v>
                </c:pt>
                <c:pt idx="1482">
                  <c:v>0.76171875</c:v>
                </c:pt>
                <c:pt idx="1483">
                  <c:v>0.75</c:v>
                </c:pt>
                <c:pt idx="1484">
                  <c:v>0.72265625</c:v>
                </c:pt>
                <c:pt idx="1485">
                  <c:v>0.73828125</c:v>
                </c:pt>
                <c:pt idx="1486">
                  <c:v>0.7109375</c:v>
                </c:pt>
                <c:pt idx="1487">
                  <c:v>0.69140625</c:v>
                </c:pt>
                <c:pt idx="1488">
                  <c:v>0.67578125</c:v>
                </c:pt>
                <c:pt idx="1489">
                  <c:v>0.671875</c:v>
                </c:pt>
                <c:pt idx="1490">
                  <c:v>0.65625</c:v>
                </c:pt>
                <c:pt idx="1491">
                  <c:v>0.640625</c:v>
                </c:pt>
                <c:pt idx="1492">
                  <c:v>0.625</c:v>
                </c:pt>
                <c:pt idx="1493">
                  <c:v>0.6171875</c:v>
                </c:pt>
                <c:pt idx="1494">
                  <c:v>0.61328125</c:v>
                </c:pt>
                <c:pt idx="1495">
                  <c:v>0.63671875</c:v>
                </c:pt>
                <c:pt idx="1496">
                  <c:v>0.67578125</c:v>
                </c:pt>
                <c:pt idx="1497">
                  <c:v>0.71875</c:v>
                </c:pt>
                <c:pt idx="1498">
                  <c:v>0.76171875</c:v>
                </c:pt>
                <c:pt idx="1499">
                  <c:v>0.78515625</c:v>
                </c:pt>
                <c:pt idx="1500">
                  <c:v>0.80859375</c:v>
                </c:pt>
                <c:pt idx="1501">
                  <c:v>0.80078125</c:v>
                </c:pt>
                <c:pt idx="1502">
                  <c:v>0.8046875</c:v>
                </c:pt>
                <c:pt idx="1503">
                  <c:v>0.796875</c:v>
                </c:pt>
                <c:pt idx="1504">
                  <c:v>0.78125</c:v>
                </c:pt>
                <c:pt idx="1505">
                  <c:v>0.7578125</c:v>
                </c:pt>
                <c:pt idx="1506">
                  <c:v>0.7265625</c:v>
                </c:pt>
                <c:pt idx="1507">
                  <c:v>0.72265625</c:v>
                </c:pt>
                <c:pt idx="1508">
                  <c:v>0.72265625</c:v>
                </c:pt>
                <c:pt idx="1509">
                  <c:v>0.70703125</c:v>
                </c:pt>
                <c:pt idx="1510">
                  <c:v>0.6875</c:v>
                </c:pt>
                <c:pt idx="1511">
                  <c:v>0.67578125</c:v>
                </c:pt>
                <c:pt idx="1512">
                  <c:v>0.6484375</c:v>
                </c:pt>
                <c:pt idx="1513">
                  <c:v>0.6328125</c:v>
                </c:pt>
                <c:pt idx="1514">
                  <c:v>0.62109375</c:v>
                </c:pt>
                <c:pt idx="1515">
                  <c:v>0.59765625</c:v>
                </c:pt>
                <c:pt idx="1516">
                  <c:v>0.61328125</c:v>
                </c:pt>
                <c:pt idx="1517">
                  <c:v>0.59765625</c:v>
                </c:pt>
                <c:pt idx="1518">
                  <c:v>0.58984375</c:v>
                </c:pt>
                <c:pt idx="1519">
                  <c:v>0.61328125</c:v>
                </c:pt>
                <c:pt idx="1520">
                  <c:v>0.66796875</c:v>
                </c:pt>
                <c:pt idx="1521">
                  <c:v>0.70703125</c:v>
                </c:pt>
                <c:pt idx="1522">
                  <c:v>0.75390625</c:v>
                </c:pt>
                <c:pt idx="1523">
                  <c:v>0.76953125</c:v>
                </c:pt>
                <c:pt idx="1524">
                  <c:v>0.796875</c:v>
                </c:pt>
                <c:pt idx="1525">
                  <c:v>0.80078125</c:v>
                </c:pt>
                <c:pt idx="1526">
                  <c:v>0.80859375</c:v>
                </c:pt>
                <c:pt idx="1527">
                  <c:v>0.80859375</c:v>
                </c:pt>
                <c:pt idx="1528">
                  <c:v>0.78515625</c:v>
                </c:pt>
                <c:pt idx="1529">
                  <c:v>0.73828125</c:v>
                </c:pt>
                <c:pt idx="1530">
                  <c:v>0.7109375</c:v>
                </c:pt>
                <c:pt idx="1531">
                  <c:v>0.703125</c:v>
                </c:pt>
                <c:pt idx="1532">
                  <c:v>0.66015625</c:v>
                </c:pt>
                <c:pt idx="1533">
                  <c:v>0.6640625</c:v>
                </c:pt>
                <c:pt idx="1534">
                  <c:v>0.65234375</c:v>
                </c:pt>
                <c:pt idx="1535">
                  <c:v>0.66796875</c:v>
                </c:pt>
                <c:pt idx="1536">
                  <c:v>0.64453125</c:v>
                </c:pt>
                <c:pt idx="1537">
                  <c:v>0.60546875</c:v>
                </c:pt>
                <c:pt idx="1538">
                  <c:v>0.625</c:v>
                </c:pt>
                <c:pt idx="1539">
                  <c:v>0.6015625</c:v>
                </c:pt>
                <c:pt idx="1540">
                  <c:v>0.57421875</c:v>
                </c:pt>
                <c:pt idx="1541">
                  <c:v>0.56640625</c:v>
                </c:pt>
                <c:pt idx="1542">
                  <c:v>0.56640625</c:v>
                </c:pt>
                <c:pt idx="1543">
                  <c:v>0.62890625</c:v>
                </c:pt>
                <c:pt idx="1544">
                  <c:v>0.7109375</c:v>
                </c:pt>
                <c:pt idx="1545">
                  <c:v>0.77734375</c:v>
                </c:pt>
                <c:pt idx="1546">
                  <c:v>0.82421875</c:v>
                </c:pt>
                <c:pt idx="1547">
                  <c:v>0.8359375</c:v>
                </c:pt>
                <c:pt idx="1548">
                  <c:v>0.83984375</c:v>
                </c:pt>
                <c:pt idx="1549">
                  <c:v>0.8125</c:v>
                </c:pt>
                <c:pt idx="1550">
                  <c:v>0.8125</c:v>
                </c:pt>
                <c:pt idx="1551">
                  <c:v>0.79296875</c:v>
                </c:pt>
                <c:pt idx="1552">
                  <c:v>0.75</c:v>
                </c:pt>
                <c:pt idx="1553">
                  <c:v>0.69921875</c:v>
                </c:pt>
                <c:pt idx="1554">
                  <c:v>0.6796875</c:v>
                </c:pt>
                <c:pt idx="1555">
                  <c:v>0.6484375</c:v>
                </c:pt>
                <c:pt idx="1556">
                  <c:v>0.67578125</c:v>
                </c:pt>
                <c:pt idx="1557">
                  <c:v>0.66796875</c:v>
                </c:pt>
                <c:pt idx="1558">
                  <c:v>0.6640625</c:v>
                </c:pt>
                <c:pt idx="1559">
                  <c:v>0.6171875</c:v>
                </c:pt>
                <c:pt idx="1560">
                  <c:v>0.59765625</c:v>
                </c:pt>
                <c:pt idx="1561">
                  <c:v>0.58984375</c:v>
                </c:pt>
                <c:pt idx="1562">
                  <c:v>0.5859375</c:v>
                </c:pt>
                <c:pt idx="1563">
                  <c:v>0.61328125</c:v>
                </c:pt>
                <c:pt idx="1564">
                  <c:v>0.6015625</c:v>
                </c:pt>
                <c:pt idx="1565">
                  <c:v>0.61328125</c:v>
                </c:pt>
                <c:pt idx="1566">
                  <c:v>0.58984375</c:v>
                </c:pt>
                <c:pt idx="1567">
                  <c:v>0.6484375</c:v>
                </c:pt>
                <c:pt idx="1568">
                  <c:v>0.71484375</c:v>
                </c:pt>
                <c:pt idx="1569">
                  <c:v>0.76953125</c:v>
                </c:pt>
                <c:pt idx="1570">
                  <c:v>0.78515625</c:v>
                </c:pt>
                <c:pt idx="1571">
                  <c:v>0.81640625</c:v>
                </c:pt>
                <c:pt idx="1572">
                  <c:v>0.8359375</c:v>
                </c:pt>
                <c:pt idx="1573">
                  <c:v>0.8125</c:v>
                </c:pt>
                <c:pt idx="1574">
                  <c:v>0.78125</c:v>
                </c:pt>
                <c:pt idx="1575">
                  <c:v>0.76953125</c:v>
                </c:pt>
                <c:pt idx="1576">
                  <c:v>0.734375</c:v>
                </c:pt>
                <c:pt idx="1577">
                  <c:v>0.68359375</c:v>
                </c:pt>
                <c:pt idx="1578">
                  <c:v>0.65625</c:v>
                </c:pt>
                <c:pt idx="1579">
                  <c:v>0.6484375</c:v>
                </c:pt>
                <c:pt idx="1580">
                  <c:v>0.64453125</c:v>
                </c:pt>
                <c:pt idx="1581">
                  <c:v>0.6328125</c:v>
                </c:pt>
                <c:pt idx="1582">
                  <c:v>0.625</c:v>
                </c:pt>
                <c:pt idx="1583">
                  <c:v>0.6328125</c:v>
                </c:pt>
                <c:pt idx="1584">
                  <c:v>0.625</c:v>
                </c:pt>
                <c:pt idx="1585">
                  <c:v>0.609375</c:v>
                </c:pt>
                <c:pt idx="1586">
                  <c:v>0.6015625</c:v>
                </c:pt>
                <c:pt idx="1587">
                  <c:v>0.59765625</c:v>
                </c:pt>
                <c:pt idx="1588">
                  <c:v>0.58984375</c:v>
                </c:pt>
                <c:pt idx="1589">
                  <c:v>0.59375</c:v>
                </c:pt>
                <c:pt idx="1590">
                  <c:v>0.59375</c:v>
                </c:pt>
                <c:pt idx="1591">
                  <c:v>0.6484375</c:v>
                </c:pt>
                <c:pt idx="1592">
                  <c:v>0.71875</c:v>
                </c:pt>
                <c:pt idx="1593">
                  <c:v>0.8046875</c:v>
                </c:pt>
                <c:pt idx="1594">
                  <c:v>0.80859375</c:v>
                </c:pt>
                <c:pt idx="1595">
                  <c:v>0.8515625</c:v>
                </c:pt>
                <c:pt idx="1596">
                  <c:v>0.83203125</c:v>
                </c:pt>
                <c:pt idx="1597">
                  <c:v>0.8203125</c:v>
                </c:pt>
                <c:pt idx="1598">
                  <c:v>0.76171875</c:v>
                </c:pt>
                <c:pt idx="1599">
                  <c:v>0.75390625</c:v>
                </c:pt>
                <c:pt idx="1600">
                  <c:v>0.71875</c:v>
                </c:pt>
                <c:pt idx="1601">
                  <c:v>0.671875</c:v>
                </c:pt>
                <c:pt idx="1602">
                  <c:v>0.66015625</c:v>
                </c:pt>
                <c:pt idx="1603">
                  <c:v>0.66015625</c:v>
                </c:pt>
                <c:pt idx="1604">
                  <c:v>0.65234375</c:v>
                </c:pt>
                <c:pt idx="1605">
                  <c:v>0.6484375</c:v>
                </c:pt>
                <c:pt idx="1606">
                  <c:v>0.6484375</c:v>
                </c:pt>
                <c:pt idx="1607">
                  <c:v>0.63671875</c:v>
                </c:pt>
                <c:pt idx="1608">
                  <c:v>0.63671875</c:v>
                </c:pt>
                <c:pt idx="1609">
                  <c:v>0.63671875</c:v>
                </c:pt>
                <c:pt idx="1610">
                  <c:v>0.625</c:v>
                </c:pt>
                <c:pt idx="1611">
                  <c:v>0.609375</c:v>
                </c:pt>
                <c:pt idx="1612">
                  <c:v>0.60546875</c:v>
                </c:pt>
                <c:pt idx="1613">
                  <c:v>0.60546875</c:v>
                </c:pt>
                <c:pt idx="1614">
                  <c:v>0.59765625</c:v>
                </c:pt>
                <c:pt idx="1615">
                  <c:v>0.640625</c:v>
                </c:pt>
                <c:pt idx="1616">
                  <c:v>0.69921875</c:v>
                </c:pt>
                <c:pt idx="1617">
                  <c:v>0.72265625</c:v>
                </c:pt>
                <c:pt idx="1618">
                  <c:v>0.80078125</c:v>
                </c:pt>
                <c:pt idx="1619">
                  <c:v>0.83203125</c:v>
                </c:pt>
                <c:pt idx="1620">
                  <c:v>0.8359375</c:v>
                </c:pt>
                <c:pt idx="1621">
                  <c:v>0.828125</c:v>
                </c:pt>
                <c:pt idx="1622">
                  <c:v>0.8125</c:v>
                </c:pt>
                <c:pt idx="1623">
                  <c:v>0.76953125</c:v>
                </c:pt>
                <c:pt idx="1624">
                  <c:v>0.73046875</c:v>
                </c:pt>
                <c:pt idx="1625">
                  <c:v>0.6640625</c:v>
                </c:pt>
                <c:pt idx="1626">
                  <c:v>0.65234375</c:v>
                </c:pt>
                <c:pt idx="1627">
                  <c:v>0.65625</c:v>
                </c:pt>
                <c:pt idx="1628">
                  <c:v>0.64453125</c:v>
                </c:pt>
                <c:pt idx="1629">
                  <c:v>0.64453125</c:v>
                </c:pt>
                <c:pt idx="1630">
                  <c:v>0.6484375</c:v>
                </c:pt>
                <c:pt idx="1631">
                  <c:v>0.63671875</c:v>
                </c:pt>
                <c:pt idx="1632">
                  <c:v>0.62890625</c:v>
                </c:pt>
                <c:pt idx="1633">
                  <c:v>0.62890625</c:v>
                </c:pt>
                <c:pt idx="1634">
                  <c:v>0.62109375</c:v>
                </c:pt>
                <c:pt idx="1635">
                  <c:v>0.62109375</c:v>
                </c:pt>
                <c:pt idx="1636">
                  <c:v>0.61328125</c:v>
                </c:pt>
                <c:pt idx="1637">
                  <c:v>0.609375</c:v>
                </c:pt>
                <c:pt idx="1638">
                  <c:v>0.62109375</c:v>
                </c:pt>
                <c:pt idx="1639">
                  <c:v>0.66015625</c:v>
                </c:pt>
                <c:pt idx="1640">
                  <c:v>0.74609375</c:v>
                </c:pt>
                <c:pt idx="1641">
                  <c:v>0.80859375</c:v>
                </c:pt>
                <c:pt idx="1642">
                  <c:v>0.828125</c:v>
                </c:pt>
                <c:pt idx="1643">
                  <c:v>0.79296875</c:v>
                </c:pt>
                <c:pt idx="1644">
                  <c:v>0.8515625</c:v>
                </c:pt>
                <c:pt idx="1645">
                  <c:v>0.83203125</c:v>
                </c:pt>
                <c:pt idx="1646">
                  <c:v>0.79296875</c:v>
                </c:pt>
                <c:pt idx="1647">
                  <c:v>0.796875</c:v>
                </c:pt>
                <c:pt idx="1648">
                  <c:v>0.76953125</c:v>
                </c:pt>
                <c:pt idx="1649">
                  <c:v>0.71484375</c:v>
                </c:pt>
                <c:pt idx="1650">
                  <c:v>0.71875</c:v>
                </c:pt>
                <c:pt idx="1651">
                  <c:v>0.6796875</c:v>
                </c:pt>
                <c:pt idx="1652">
                  <c:v>0.6640625</c:v>
                </c:pt>
                <c:pt idx="1653">
                  <c:v>0.65625</c:v>
                </c:pt>
                <c:pt idx="1654">
                  <c:v>0.6640625</c:v>
                </c:pt>
                <c:pt idx="1655">
                  <c:v>0.65625</c:v>
                </c:pt>
                <c:pt idx="1656">
                  <c:v>0.67578125</c:v>
                </c:pt>
                <c:pt idx="1657">
                  <c:v>0.68359375</c:v>
                </c:pt>
                <c:pt idx="1658">
                  <c:v>0.6875</c:v>
                </c:pt>
                <c:pt idx="1659">
                  <c:v>0.6875</c:v>
                </c:pt>
                <c:pt idx="1660">
                  <c:v>0.671875</c:v>
                </c:pt>
                <c:pt idx="1661">
                  <c:v>0.671875</c:v>
                </c:pt>
                <c:pt idx="1662">
                  <c:v>0.6796875</c:v>
                </c:pt>
                <c:pt idx="1663">
                  <c:v>0.703125</c:v>
                </c:pt>
                <c:pt idx="1664">
                  <c:v>0.71875</c:v>
                </c:pt>
                <c:pt idx="1665">
                  <c:v>0.71484375</c:v>
                </c:pt>
                <c:pt idx="1666">
                  <c:v>0.6640625</c:v>
                </c:pt>
                <c:pt idx="1667">
                  <c:v>0.6796875</c:v>
                </c:pt>
                <c:pt idx="1668">
                  <c:v>0.671875</c:v>
                </c:pt>
                <c:pt idx="1669">
                  <c:v>0.6328125</c:v>
                </c:pt>
                <c:pt idx="1670">
                  <c:v>0.62890625</c:v>
                </c:pt>
                <c:pt idx="1671">
                  <c:v>0.63671875</c:v>
                </c:pt>
                <c:pt idx="1672">
                  <c:v>0.6484375</c:v>
                </c:pt>
                <c:pt idx="1673">
                  <c:v>0.6484375</c:v>
                </c:pt>
                <c:pt idx="1674">
                  <c:v>0.65234375</c:v>
                </c:pt>
                <c:pt idx="1675">
                  <c:v>0.6640625</c:v>
                </c:pt>
                <c:pt idx="1676">
                  <c:v>0.6640625</c:v>
                </c:pt>
                <c:pt idx="1677">
                  <c:v>0.68359375</c:v>
                </c:pt>
                <c:pt idx="1678">
                  <c:v>0.68359375</c:v>
                </c:pt>
                <c:pt idx="1679">
                  <c:v>0.6796875</c:v>
                </c:pt>
                <c:pt idx="1680">
                  <c:v>0.66015625</c:v>
                </c:pt>
                <c:pt idx="1681">
                  <c:v>0.6328125</c:v>
                </c:pt>
                <c:pt idx="1682">
                  <c:v>0.609375</c:v>
                </c:pt>
                <c:pt idx="1683">
                  <c:v>0.65625</c:v>
                </c:pt>
                <c:pt idx="1684">
                  <c:v>0.66015625</c:v>
                </c:pt>
                <c:pt idx="1685">
                  <c:v>0.65625</c:v>
                </c:pt>
                <c:pt idx="1686">
                  <c:v>0.66015625</c:v>
                </c:pt>
                <c:pt idx="1687">
                  <c:v>0.6640625</c:v>
                </c:pt>
                <c:pt idx="1688">
                  <c:v>0.69140625</c:v>
                </c:pt>
                <c:pt idx="1689">
                  <c:v>0.71875</c:v>
                </c:pt>
                <c:pt idx="1690">
                  <c:v>0.7578125</c:v>
                </c:pt>
                <c:pt idx="1691">
                  <c:v>0.765625</c:v>
                </c:pt>
                <c:pt idx="1692">
                  <c:v>0.76171875</c:v>
                </c:pt>
                <c:pt idx="1693">
                  <c:v>0.8125</c:v>
                </c:pt>
                <c:pt idx="1694">
                  <c:v>0.80078125</c:v>
                </c:pt>
                <c:pt idx="1695">
                  <c:v>0.80078125</c:v>
                </c:pt>
                <c:pt idx="1696">
                  <c:v>0.7578125</c:v>
                </c:pt>
                <c:pt idx="1697">
                  <c:v>0.703125</c:v>
                </c:pt>
                <c:pt idx="1698">
                  <c:v>0.69140625</c:v>
                </c:pt>
                <c:pt idx="1699">
                  <c:v>0.69921875</c:v>
                </c:pt>
                <c:pt idx="1700">
                  <c:v>0.69921875</c:v>
                </c:pt>
                <c:pt idx="1701">
                  <c:v>0.69921875</c:v>
                </c:pt>
                <c:pt idx="1702">
                  <c:v>0.69921875</c:v>
                </c:pt>
                <c:pt idx="1703">
                  <c:v>0.703125</c:v>
                </c:pt>
                <c:pt idx="1704">
                  <c:v>0.6953125</c:v>
                </c:pt>
                <c:pt idx="1705">
                  <c:v>0.6796875</c:v>
                </c:pt>
                <c:pt idx="1706">
                  <c:v>0.6875</c:v>
                </c:pt>
                <c:pt idx="1707">
                  <c:v>0.6875</c:v>
                </c:pt>
                <c:pt idx="1708">
                  <c:v>0.66015625</c:v>
                </c:pt>
                <c:pt idx="1709">
                  <c:v>0.6796875</c:v>
                </c:pt>
                <c:pt idx="1710">
                  <c:v>0.671875</c:v>
                </c:pt>
                <c:pt idx="1711">
                  <c:v>0.6953125</c:v>
                </c:pt>
                <c:pt idx="1712">
                  <c:v>0.73046875</c:v>
                </c:pt>
                <c:pt idx="1713">
                  <c:v>0.79296875</c:v>
                </c:pt>
                <c:pt idx="1714">
                  <c:v>0.80078125</c:v>
                </c:pt>
                <c:pt idx="1715">
                  <c:v>0.80078125</c:v>
                </c:pt>
                <c:pt idx="1716">
                  <c:v>0.78125</c:v>
                </c:pt>
                <c:pt idx="1717">
                  <c:v>0.78125</c:v>
                </c:pt>
                <c:pt idx="1718">
                  <c:v>0.78125</c:v>
                </c:pt>
                <c:pt idx="1719">
                  <c:v>0.76953125</c:v>
                </c:pt>
                <c:pt idx="1720">
                  <c:v>0.7578125</c:v>
                </c:pt>
                <c:pt idx="1721">
                  <c:v>0.71875</c:v>
                </c:pt>
                <c:pt idx="1722">
                  <c:v>0.71484375</c:v>
                </c:pt>
                <c:pt idx="1723">
                  <c:v>0.72265625</c:v>
                </c:pt>
                <c:pt idx="1724">
                  <c:v>0.71484375</c:v>
                </c:pt>
                <c:pt idx="1725">
                  <c:v>0.71484375</c:v>
                </c:pt>
                <c:pt idx="1726">
                  <c:v>0.70703125</c:v>
                </c:pt>
                <c:pt idx="1727">
                  <c:v>0.70703125</c:v>
                </c:pt>
                <c:pt idx="1728">
                  <c:v>0.69921875</c:v>
                </c:pt>
                <c:pt idx="1729">
                  <c:v>0.69140625</c:v>
                </c:pt>
                <c:pt idx="1730">
                  <c:v>0.6875</c:v>
                </c:pt>
                <c:pt idx="1731">
                  <c:v>0.6875</c:v>
                </c:pt>
                <c:pt idx="1732">
                  <c:v>0.67578125</c:v>
                </c:pt>
                <c:pt idx="1733">
                  <c:v>0.6640625</c:v>
                </c:pt>
                <c:pt idx="1734">
                  <c:v>0.65625</c:v>
                </c:pt>
                <c:pt idx="1735">
                  <c:v>0.67578125</c:v>
                </c:pt>
                <c:pt idx="1736">
                  <c:v>0.703125</c:v>
                </c:pt>
                <c:pt idx="1737">
                  <c:v>0.71875</c:v>
                </c:pt>
                <c:pt idx="1738">
                  <c:v>0.76953125</c:v>
                </c:pt>
                <c:pt idx="1739">
                  <c:v>0.83984375</c:v>
                </c:pt>
                <c:pt idx="1740">
                  <c:v>0.86328125</c:v>
                </c:pt>
                <c:pt idx="1741">
                  <c:v>0.8046875</c:v>
                </c:pt>
                <c:pt idx="1742">
                  <c:v>0.79296875</c:v>
                </c:pt>
                <c:pt idx="1743">
                  <c:v>0.79296875</c:v>
                </c:pt>
                <c:pt idx="1744">
                  <c:v>0.7578125</c:v>
                </c:pt>
                <c:pt idx="1745">
                  <c:v>0.71875</c:v>
                </c:pt>
                <c:pt idx="1746">
                  <c:v>0.7109375</c:v>
                </c:pt>
                <c:pt idx="1747">
                  <c:v>0.703125</c:v>
                </c:pt>
                <c:pt idx="1748">
                  <c:v>0.70703125</c:v>
                </c:pt>
                <c:pt idx="1749">
                  <c:v>0.70703125</c:v>
                </c:pt>
                <c:pt idx="1750">
                  <c:v>0.7109375</c:v>
                </c:pt>
                <c:pt idx="1751">
                  <c:v>0.71875</c:v>
                </c:pt>
                <c:pt idx="1752">
                  <c:v>0.703125</c:v>
                </c:pt>
                <c:pt idx="1753">
                  <c:v>0.703125</c:v>
                </c:pt>
                <c:pt idx="1754">
                  <c:v>0.69921875</c:v>
                </c:pt>
                <c:pt idx="1755">
                  <c:v>0.67578125</c:v>
                </c:pt>
                <c:pt idx="1756">
                  <c:v>0.671875</c:v>
                </c:pt>
                <c:pt idx="1757">
                  <c:v>0.67578125</c:v>
                </c:pt>
                <c:pt idx="1758">
                  <c:v>0.68359375</c:v>
                </c:pt>
                <c:pt idx="1759">
                  <c:v>0.7109375</c:v>
                </c:pt>
                <c:pt idx="1760">
                  <c:v>0.7421875</c:v>
                </c:pt>
                <c:pt idx="1761">
                  <c:v>0.7890625</c:v>
                </c:pt>
                <c:pt idx="1762">
                  <c:v>0.8125</c:v>
                </c:pt>
                <c:pt idx="1763">
                  <c:v>0.88671875</c:v>
                </c:pt>
                <c:pt idx="1764">
                  <c:v>0.80859375</c:v>
                </c:pt>
                <c:pt idx="1765">
                  <c:v>0.796875</c:v>
                </c:pt>
                <c:pt idx="1766">
                  <c:v>0.82421875</c:v>
                </c:pt>
                <c:pt idx="1767">
                  <c:v>0.80859375</c:v>
                </c:pt>
                <c:pt idx="1768">
                  <c:v>0.75</c:v>
                </c:pt>
                <c:pt idx="1769">
                  <c:v>0.72265625</c:v>
                </c:pt>
                <c:pt idx="1770">
                  <c:v>0.7109375</c:v>
                </c:pt>
                <c:pt idx="1771">
                  <c:v>0.7109375</c:v>
                </c:pt>
                <c:pt idx="1772">
                  <c:v>0.7109375</c:v>
                </c:pt>
                <c:pt idx="1773">
                  <c:v>0.71484375</c:v>
                </c:pt>
                <c:pt idx="1774">
                  <c:v>0.7265625</c:v>
                </c:pt>
                <c:pt idx="1775">
                  <c:v>0.7265625</c:v>
                </c:pt>
                <c:pt idx="1776">
                  <c:v>0.70703125</c:v>
                </c:pt>
                <c:pt idx="1777">
                  <c:v>0.6875</c:v>
                </c:pt>
                <c:pt idx="1778">
                  <c:v>0.68359375</c:v>
                </c:pt>
                <c:pt idx="1779">
                  <c:v>0.66796875</c:v>
                </c:pt>
                <c:pt idx="1780">
                  <c:v>0.65625</c:v>
                </c:pt>
                <c:pt idx="1781">
                  <c:v>0.65234375</c:v>
                </c:pt>
                <c:pt idx="1782">
                  <c:v>0.65625</c:v>
                </c:pt>
                <c:pt idx="1783">
                  <c:v>0.67578125</c:v>
                </c:pt>
                <c:pt idx="1784">
                  <c:v>0.6953125</c:v>
                </c:pt>
                <c:pt idx="1785">
                  <c:v>0.70703125</c:v>
                </c:pt>
                <c:pt idx="1786">
                  <c:v>0.73046875</c:v>
                </c:pt>
                <c:pt idx="1787">
                  <c:v>0.73046875</c:v>
                </c:pt>
                <c:pt idx="1788">
                  <c:v>0.7265625</c:v>
                </c:pt>
                <c:pt idx="1789">
                  <c:v>0.7109375</c:v>
                </c:pt>
                <c:pt idx="1790">
                  <c:v>0.7265625</c:v>
                </c:pt>
                <c:pt idx="1791">
                  <c:v>0.72265625</c:v>
                </c:pt>
                <c:pt idx="1792">
                  <c:v>0.70703125</c:v>
                </c:pt>
                <c:pt idx="1793">
                  <c:v>0.703125</c:v>
                </c:pt>
                <c:pt idx="1794">
                  <c:v>0.69921875</c:v>
                </c:pt>
                <c:pt idx="1795">
                  <c:v>0.70703125</c:v>
                </c:pt>
                <c:pt idx="1796">
                  <c:v>0.6953125</c:v>
                </c:pt>
                <c:pt idx="1797">
                  <c:v>0.671875</c:v>
                </c:pt>
                <c:pt idx="1798">
                  <c:v>0.66015625</c:v>
                </c:pt>
                <c:pt idx="1799">
                  <c:v>0.6328125</c:v>
                </c:pt>
                <c:pt idx="1800">
                  <c:v>0.625</c:v>
                </c:pt>
                <c:pt idx="1801">
                  <c:v>0.609375</c:v>
                </c:pt>
                <c:pt idx="1802">
                  <c:v>0.59375</c:v>
                </c:pt>
                <c:pt idx="1803">
                  <c:v>0.5859375</c:v>
                </c:pt>
                <c:pt idx="1804">
                  <c:v>0.5703125</c:v>
                </c:pt>
                <c:pt idx="1805">
                  <c:v>0.56640625</c:v>
                </c:pt>
                <c:pt idx="1806">
                  <c:v>0.56640625</c:v>
                </c:pt>
                <c:pt idx="1807">
                  <c:v>0.58203125</c:v>
                </c:pt>
                <c:pt idx="1808">
                  <c:v>0.60546875</c:v>
                </c:pt>
                <c:pt idx="1809">
                  <c:v>0.62890625</c:v>
                </c:pt>
                <c:pt idx="1810">
                  <c:v>0.65234375</c:v>
                </c:pt>
                <c:pt idx="1811">
                  <c:v>0.703125</c:v>
                </c:pt>
                <c:pt idx="1812">
                  <c:v>0.7734375</c:v>
                </c:pt>
                <c:pt idx="1813">
                  <c:v>0.72265625</c:v>
                </c:pt>
                <c:pt idx="1814">
                  <c:v>0.6953125</c:v>
                </c:pt>
                <c:pt idx="1815">
                  <c:v>0.68359375</c:v>
                </c:pt>
                <c:pt idx="1816">
                  <c:v>0.6640625</c:v>
                </c:pt>
                <c:pt idx="1817">
                  <c:v>0.64453125</c:v>
                </c:pt>
                <c:pt idx="1818">
                  <c:v>0.6328125</c:v>
                </c:pt>
                <c:pt idx="1819">
                  <c:v>0.63671875</c:v>
                </c:pt>
                <c:pt idx="1820">
                  <c:v>0.6484375</c:v>
                </c:pt>
                <c:pt idx="1821">
                  <c:v>0.640625</c:v>
                </c:pt>
                <c:pt idx="1822">
                  <c:v>0.62109375</c:v>
                </c:pt>
                <c:pt idx="1823">
                  <c:v>0.61328125</c:v>
                </c:pt>
                <c:pt idx="1824">
                  <c:v>0.609375</c:v>
                </c:pt>
                <c:pt idx="1825">
                  <c:v>0.60546875</c:v>
                </c:pt>
                <c:pt idx="1826">
                  <c:v>0.6015625</c:v>
                </c:pt>
                <c:pt idx="1827">
                  <c:v>0.59375</c:v>
                </c:pt>
                <c:pt idx="1828">
                  <c:v>0.578125</c:v>
                </c:pt>
                <c:pt idx="1829">
                  <c:v>0.57421875</c:v>
                </c:pt>
                <c:pt idx="1830">
                  <c:v>0.5703125</c:v>
                </c:pt>
                <c:pt idx="1831">
                  <c:v>0.60546875</c:v>
                </c:pt>
                <c:pt idx="1832">
                  <c:v>0.65625</c:v>
                </c:pt>
                <c:pt idx="1833">
                  <c:v>0.69140625</c:v>
                </c:pt>
                <c:pt idx="1834">
                  <c:v>0.796875</c:v>
                </c:pt>
                <c:pt idx="1835">
                  <c:v>0.8125</c:v>
                </c:pt>
                <c:pt idx="1836">
                  <c:v>0.70703125</c:v>
                </c:pt>
                <c:pt idx="1837">
                  <c:v>0.69140625</c:v>
                </c:pt>
                <c:pt idx="1838">
                  <c:v>0.7109375</c:v>
                </c:pt>
                <c:pt idx="1839">
                  <c:v>0.7109375</c:v>
                </c:pt>
                <c:pt idx="1840">
                  <c:v>0.671875</c:v>
                </c:pt>
                <c:pt idx="1841">
                  <c:v>0.65234375</c:v>
                </c:pt>
                <c:pt idx="1842">
                  <c:v>0.65625</c:v>
                </c:pt>
                <c:pt idx="1843">
                  <c:v>0.625</c:v>
                </c:pt>
                <c:pt idx="1844">
                  <c:v>0.61328125</c:v>
                </c:pt>
                <c:pt idx="1845">
                  <c:v>0.609375</c:v>
                </c:pt>
                <c:pt idx="1846">
                  <c:v>0.6171875</c:v>
                </c:pt>
                <c:pt idx="1847">
                  <c:v>0.609375</c:v>
                </c:pt>
                <c:pt idx="1848">
                  <c:v>0.60546875</c:v>
                </c:pt>
                <c:pt idx="1849">
                  <c:v>0.6015625</c:v>
                </c:pt>
                <c:pt idx="1850">
                  <c:v>0.62109375</c:v>
                </c:pt>
                <c:pt idx="1851">
                  <c:v>0.609375</c:v>
                </c:pt>
                <c:pt idx="1852">
                  <c:v>0.6171875</c:v>
                </c:pt>
                <c:pt idx="1853">
                  <c:v>0.6171875</c:v>
                </c:pt>
                <c:pt idx="1854">
                  <c:v>0.61328125</c:v>
                </c:pt>
                <c:pt idx="1855">
                  <c:v>0.6328125</c:v>
                </c:pt>
                <c:pt idx="1856">
                  <c:v>0.6640625</c:v>
                </c:pt>
                <c:pt idx="1857">
                  <c:v>0.68359375</c:v>
                </c:pt>
                <c:pt idx="1858">
                  <c:v>0.7578125</c:v>
                </c:pt>
                <c:pt idx="1859">
                  <c:v>0.8125</c:v>
                </c:pt>
                <c:pt idx="1860">
                  <c:v>0.74609375</c:v>
                </c:pt>
                <c:pt idx="1861">
                  <c:v>0.81640625</c:v>
                </c:pt>
                <c:pt idx="1862">
                  <c:v>0.8046875</c:v>
                </c:pt>
                <c:pt idx="1863">
                  <c:v>0.74609375</c:v>
                </c:pt>
                <c:pt idx="1864">
                  <c:v>0.69921875</c:v>
                </c:pt>
                <c:pt idx="1865">
                  <c:v>0.65625</c:v>
                </c:pt>
                <c:pt idx="1866">
                  <c:v>0.6328125</c:v>
                </c:pt>
                <c:pt idx="1867">
                  <c:v>0.62109375</c:v>
                </c:pt>
                <c:pt idx="1868">
                  <c:v>0.61328125</c:v>
                </c:pt>
                <c:pt idx="1869">
                  <c:v>0.6171875</c:v>
                </c:pt>
                <c:pt idx="1870">
                  <c:v>0.62109375</c:v>
                </c:pt>
                <c:pt idx="1871">
                  <c:v>0.61328125</c:v>
                </c:pt>
                <c:pt idx="1872">
                  <c:v>0.6171875</c:v>
                </c:pt>
                <c:pt idx="1873">
                  <c:v>0.61328125</c:v>
                </c:pt>
                <c:pt idx="1874">
                  <c:v>0.6015625</c:v>
                </c:pt>
                <c:pt idx="1875">
                  <c:v>0.60546875</c:v>
                </c:pt>
                <c:pt idx="1876">
                  <c:v>0.59765625</c:v>
                </c:pt>
                <c:pt idx="1877">
                  <c:v>0.5859375</c:v>
                </c:pt>
                <c:pt idx="1878">
                  <c:v>0.5859375</c:v>
                </c:pt>
                <c:pt idx="1879">
                  <c:v>0.62890625</c:v>
                </c:pt>
                <c:pt idx="1880">
                  <c:v>0.6953125</c:v>
                </c:pt>
                <c:pt idx="1881">
                  <c:v>0.77734375</c:v>
                </c:pt>
                <c:pt idx="1882">
                  <c:v>0.828125</c:v>
                </c:pt>
                <c:pt idx="1883">
                  <c:v>0.8359375</c:v>
                </c:pt>
                <c:pt idx="1884">
                  <c:v>0.87109375</c:v>
                </c:pt>
                <c:pt idx="1885">
                  <c:v>0.83984375</c:v>
                </c:pt>
                <c:pt idx="1886">
                  <c:v>0.8046875</c:v>
                </c:pt>
                <c:pt idx="1887">
                  <c:v>0.7578125</c:v>
                </c:pt>
                <c:pt idx="1888">
                  <c:v>0.71484375</c:v>
                </c:pt>
                <c:pt idx="1889">
                  <c:v>0.66015625</c:v>
                </c:pt>
                <c:pt idx="1890">
                  <c:v>0.640625</c:v>
                </c:pt>
                <c:pt idx="1891">
                  <c:v>0.6328125</c:v>
                </c:pt>
                <c:pt idx="1892">
                  <c:v>0.63671875</c:v>
                </c:pt>
                <c:pt idx="1893">
                  <c:v>0.63671875</c:v>
                </c:pt>
                <c:pt idx="1894">
                  <c:v>0.625</c:v>
                </c:pt>
                <c:pt idx="1895">
                  <c:v>0.625</c:v>
                </c:pt>
                <c:pt idx="1896">
                  <c:v>0.61328125</c:v>
                </c:pt>
                <c:pt idx="1897">
                  <c:v>0.60546875</c:v>
                </c:pt>
                <c:pt idx="1898">
                  <c:v>0.59375</c:v>
                </c:pt>
                <c:pt idx="1899">
                  <c:v>0.57421875</c:v>
                </c:pt>
                <c:pt idx="1900">
                  <c:v>0.578125</c:v>
                </c:pt>
                <c:pt idx="1901">
                  <c:v>0.58203125</c:v>
                </c:pt>
                <c:pt idx="1902">
                  <c:v>0.578125</c:v>
                </c:pt>
                <c:pt idx="1903">
                  <c:v>0.625</c:v>
                </c:pt>
                <c:pt idx="1904">
                  <c:v>0.72265625</c:v>
                </c:pt>
                <c:pt idx="1905">
                  <c:v>0.79296875</c:v>
                </c:pt>
                <c:pt idx="1906">
                  <c:v>0.828125</c:v>
                </c:pt>
                <c:pt idx="1907">
                  <c:v>0.8359375</c:v>
                </c:pt>
                <c:pt idx="1908">
                  <c:v>0.859375</c:v>
                </c:pt>
                <c:pt idx="1909">
                  <c:v>0.82421875</c:v>
                </c:pt>
                <c:pt idx="1910">
                  <c:v>0.8046875</c:v>
                </c:pt>
                <c:pt idx="1911">
                  <c:v>0.7578125</c:v>
                </c:pt>
                <c:pt idx="1912">
                  <c:v>0.71484375</c:v>
                </c:pt>
                <c:pt idx="1913">
                  <c:v>0.65625</c:v>
                </c:pt>
                <c:pt idx="1914">
                  <c:v>0.65234375</c:v>
                </c:pt>
                <c:pt idx="1915">
                  <c:v>0.65625</c:v>
                </c:pt>
                <c:pt idx="1916">
                  <c:v>0.6484375</c:v>
                </c:pt>
                <c:pt idx="1917">
                  <c:v>0.63671875</c:v>
                </c:pt>
                <c:pt idx="1918">
                  <c:v>0.63671875</c:v>
                </c:pt>
                <c:pt idx="1919">
                  <c:v>0.6328125</c:v>
                </c:pt>
                <c:pt idx="1920">
                  <c:v>0.625</c:v>
                </c:pt>
                <c:pt idx="1921">
                  <c:v>0.62109375</c:v>
                </c:pt>
                <c:pt idx="1922">
                  <c:v>0.62109375</c:v>
                </c:pt>
                <c:pt idx="1923">
                  <c:v>0.60546875</c:v>
                </c:pt>
                <c:pt idx="1924">
                  <c:v>0.60546875</c:v>
                </c:pt>
                <c:pt idx="1925">
                  <c:v>0.60546875</c:v>
                </c:pt>
                <c:pt idx="1926">
                  <c:v>0.60546875</c:v>
                </c:pt>
                <c:pt idx="1927">
                  <c:v>0.6328125</c:v>
                </c:pt>
                <c:pt idx="1928">
                  <c:v>0.671875</c:v>
                </c:pt>
                <c:pt idx="1929">
                  <c:v>0.7265625</c:v>
                </c:pt>
                <c:pt idx="1930">
                  <c:v>0.78125</c:v>
                </c:pt>
                <c:pt idx="1931">
                  <c:v>0.79296875</c:v>
                </c:pt>
                <c:pt idx="1932">
                  <c:v>0.7578125</c:v>
                </c:pt>
                <c:pt idx="1933">
                  <c:v>0.7578125</c:v>
                </c:pt>
                <c:pt idx="1934">
                  <c:v>0.73828125</c:v>
                </c:pt>
                <c:pt idx="1935">
                  <c:v>0.69921875</c:v>
                </c:pt>
                <c:pt idx="1936">
                  <c:v>0.671875</c:v>
                </c:pt>
                <c:pt idx="1937">
                  <c:v>0.63671875</c:v>
                </c:pt>
                <c:pt idx="1938">
                  <c:v>0.6328125</c:v>
                </c:pt>
                <c:pt idx="1939">
                  <c:v>0.62890625</c:v>
                </c:pt>
                <c:pt idx="1940">
                  <c:v>0.6328125</c:v>
                </c:pt>
                <c:pt idx="1941">
                  <c:v>0.6328125</c:v>
                </c:pt>
                <c:pt idx="1942">
                  <c:v>0.62890625</c:v>
                </c:pt>
                <c:pt idx="1943">
                  <c:v>0.625</c:v>
                </c:pt>
                <c:pt idx="1944">
                  <c:v>0.6171875</c:v>
                </c:pt>
                <c:pt idx="1945">
                  <c:v>0.6171875</c:v>
                </c:pt>
                <c:pt idx="1946">
                  <c:v>0.6171875</c:v>
                </c:pt>
                <c:pt idx="1947">
                  <c:v>0.6171875</c:v>
                </c:pt>
                <c:pt idx="1948">
                  <c:v>0.61328125</c:v>
                </c:pt>
                <c:pt idx="1949">
                  <c:v>0.609375</c:v>
                </c:pt>
                <c:pt idx="1950">
                  <c:v>0.609375</c:v>
                </c:pt>
                <c:pt idx="1951">
                  <c:v>0.6328125</c:v>
                </c:pt>
                <c:pt idx="1952">
                  <c:v>0.65625</c:v>
                </c:pt>
                <c:pt idx="1953">
                  <c:v>0.6953125</c:v>
                </c:pt>
                <c:pt idx="1954">
                  <c:v>0.68359375</c:v>
                </c:pt>
                <c:pt idx="1955">
                  <c:v>0.66796875</c:v>
                </c:pt>
                <c:pt idx="1956">
                  <c:v>0.65625</c:v>
                </c:pt>
                <c:pt idx="1957">
                  <c:v>0.6796875</c:v>
                </c:pt>
                <c:pt idx="1958">
                  <c:v>0.69140625</c:v>
                </c:pt>
                <c:pt idx="1959">
                  <c:v>0.6484375</c:v>
                </c:pt>
                <c:pt idx="1960">
                  <c:v>0.640625</c:v>
                </c:pt>
                <c:pt idx="1961">
                  <c:v>0.62890625</c:v>
                </c:pt>
                <c:pt idx="1962">
                  <c:v>0.62890625</c:v>
                </c:pt>
                <c:pt idx="1963">
                  <c:v>0.62890625</c:v>
                </c:pt>
                <c:pt idx="1964">
                  <c:v>0.62109375</c:v>
                </c:pt>
                <c:pt idx="1965">
                  <c:v>0.6171875</c:v>
                </c:pt>
                <c:pt idx="1966">
                  <c:v>0.61328125</c:v>
                </c:pt>
                <c:pt idx="1967">
                  <c:v>0.62109375</c:v>
                </c:pt>
                <c:pt idx="1968">
                  <c:v>0.62109375</c:v>
                </c:pt>
                <c:pt idx="1969">
                  <c:v>0.62109375</c:v>
                </c:pt>
                <c:pt idx="1970">
                  <c:v>0.6171875</c:v>
                </c:pt>
                <c:pt idx="1971">
                  <c:v>0.61328125</c:v>
                </c:pt>
                <c:pt idx="1972">
                  <c:v>0.61328125</c:v>
                </c:pt>
                <c:pt idx="1973">
                  <c:v>0.609375</c:v>
                </c:pt>
                <c:pt idx="1974">
                  <c:v>0.60546875</c:v>
                </c:pt>
                <c:pt idx="1975">
                  <c:v>0.61328125</c:v>
                </c:pt>
                <c:pt idx="1976">
                  <c:v>0.640625</c:v>
                </c:pt>
                <c:pt idx="1977">
                  <c:v>0.66015625</c:v>
                </c:pt>
                <c:pt idx="1978">
                  <c:v>0.70703125</c:v>
                </c:pt>
                <c:pt idx="1979">
                  <c:v>0.8125</c:v>
                </c:pt>
                <c:pt idx="1980">
                  <c:v>0.72265625</c:v>
                </c:pt>
                <c:pt idx="1981">
                  <c:v>0.75390625</c:v>
                </c:pt>
                <c:pt idx="1982">
                  <c:v>0.71875</c:v>
                </c:pt>
                <c:pt idx="1983">
                  <c:v>0.7109375</c:v>
                </c:pt>
                <c:pt idx="1984">
                  <c:v>0.68359375</c:v>
                </c:pt>
                <c:pt idx="1985">
                  <c:v>0.65625</c:v>
                </c:pt>
                <c:pt idx="1986">
                  <c:v>0.66015625</c:v>
                </c:pt>
                <c:pt idx="1987">
                  <c:v>0.6640625</c:v>
                </c:pt>
                <c:pt idx="1988">
                  <c:v>0.66015625</c:v>
                </c:pt>
                <c:pt idx="1989">
                  <c:v>0.66015625</c:v>
                </c:pt>
                <c:pt idx="1990">
                  <c:v>0.66015625</c:v>
                </c:pt>
                <c:pt idx="1991">
                  <c:v>0.66015625</c:v>
                </c:pt>
                <c:pt idx="1992">
                  <c:v>0.65625</c:v>
                </c:pt>
                <c:pt idx="1993">
                  <c:v>0.6484375</c:v>
                </c:pt>
                <c:pt idx="1994">
                  <c:v>0.6484375</c:v>
                </c:pt>
                <c:pt idx="1995">
                  <c:v>0.640625</c:v>
                </c:pt>
                <c:pt idx="1996">
                  <c:v>0.64453125</c:v>
                </c:pt>
                <c:pt idx="1997">
                  <c:v>0.64453125</c:v>
                </c:pt>
                <c:pt idx="1998">
                  <c:v>0.65625</c:v>
                </c:pt>
                <c:pt idx="1999">
                  <c:v>0.66796875</c:v>
                </c:pt>
                <c:pt idx="2000">
                  <c:v>0.67578125</c:v>
                </c:pt>
                <c:pt idx="2001">
                  <c:v>0.6796875</c:v>
                </c:pt>
                <c:pt idx="2002">
                  <c:v>0.68359375</c:v>
                </c:pt>
                <c:pt idx="2003">
                  <c:v>0.68359375</c:v>
                </c:pt>
                <c:pt idx="2004">
                  <c:v>0.68359375</c:v>
                </c:pt>
                <c:pt idx="2005">
                  <c:v>0.68359375</c:v>
                </c:pt>
                <c:pt idx="2006">
                  <c:v>0.6953125</c:v>
                </c:pt>
                <c:pt idx="2007">
                  <c:v>0.69921875</c:v>
                </c:pt>
                <c:pt idx="2008">
                  <c:v>0.6875</c:v>
                </c:pt>
                <c:pt idx="2009">
                  <c:v>0.65625</c:v>
                </c:pt>
                <c:pt idx="2010">
                  <c:v>0.6484375</c:v>
                </c:pt>
                <c:pt idx="2011">
                  <c:v>0.6484375</c:v>
                </c:pt>
                <c:pt idx="2012">
                  <c:v>0.6484375</c:v>
                </c:pt>
                <c:pt idx="2013">
                  <c:v>0.64453125</c:v>
                </c:pt>
                <c:pt idx="2014">
                  <c:v>0.63671875</c:v>
                </c:pt>
                <c:pt idx="2015">
                  <c:v>0.62890625</c:v>
                </c:pt>
                <c:pt idx="2016">
                  <c:v>0.625</c:v>
                </c:pt>
                <c:pt idx="2017">
                  <c:v>0.62890625</c:v>
                </c:pt>
                <c:pt idx="2018">
                  <c:v>0.62890625</c:v>
                </c:pt>
                <c:pt idx="2019">
                  <c:v>0.62109375</c:v>
                </c:pt>
                <c:pt idx="2020">
                  <c:v>0.6171875</c:v>
                </c:pt>
                <c:pt idx="2021">
                  <c:v>0.609375</c:v>
                </c:pt>
                <c:pt idx="2022">
                  <c:v>0.62109375</c:v>
                </c:pt>
                <c:pt idx="2023">
                  <c:v>0.640625</c:v>
                </c:pt>
                <c:pt idx="2024">
                  <c:v>0.67578125</c:v>
                </c:pt>
                <c:pt idx="2025">
                  <c:v>0.703125</c:v>
                </c:pt>
                <c:pt idx="2026">
                  <c:v>0.74609375</c:v>
                </c:pt>
                <c:pt idx="2027">
                  <c:v>0.75</c:v>
                </c:pt>
                <c:pt idx="2028">
                  <c:v>0.71875</c:v>
                </c:pt>
                <c:pt idx="2029">
                  <c:v>0.8125</c:v>
                </c:pt>
                <c:pt idx="2030">
                  <c:v>0.8046875</c:v>
                </c:pt>
                <c:pt idx="2031">
                  <c:v>0.78125</c:v>
                </c:pt>
                <c:pt idx="2032">
                  <c:v>0.73046875</c:v>
                </c:pt>
                <c:pt idx="2033">
                  <c:v>0.68359375</c:v>
                </c:pt>
                <c:pt idx="2034">
                  <c:v>0.65625</c:v>
                </c:pt>
                <c:pt idx="2035">
                  <c:v>0.640625</c:v>
                </c:pt>
                <c:pt idx="2036">
                  <c:v>0.6328125</c:v>
                </c:pt>
                <c:pt idx="2037">
                  <c:v>0.62890625</c:v>
                </c:pt>
                <c:pt idx="2038">
                  <c:v>0.6328125</c:v>
                </c:pt>
                <c:pt idx="2039">
                  <c:v>0.625</c:v>
                </c:pt>
                <c:pt idx="2040">
                  <c:v>0.6171875</c:v>
                </c:pt>
                <c:pt idx="2041">
                  <c:v>0.6171875</c:v>
                </c:pt>
                <c:pt idx="2042">
                  <c:v>0.6328125</c:v>
                </c:pt>
                <c:pt idx="2043">
                  <c:v>0.640625</c:v>
                </c:pt>
                <c:pt idx="2044">
                  <c:v>0.640625</c:v>
                </c:pt>
                <c:pt idx="2045">
                  <c:v>0.62890625</c:v>
                </c:pt>
                <c:pt idx="2046">
                  <c:v>0.625</c:v>
                </c:pt>
                <c:pt idx="2047">
                  <c:v>0.640625</c:v>
                </c:pt>
                <c:pt idx="2048">
                  <c:v>0.69921875</c:v>
                </c:pt>
                <c:pt idx="2049">
                  <c:v>0.73046875</c:v>
                </c:pt>
                <c:pt idx="2050">
                  <c:v>0.75</c:v>
                </c:pt>
                <c:pt idx="2051">
                  <c:v>0.77734375</c:v>
                </c:pt>
                <c:pt idx="2052">
                  <c:v>0.80078125</c:v>
                </c:pt>
                <c:pt idx="2053">
                  <c:v>0.7890625</c:v>
                </c:pt>
                <c:pt idx="2054">
                  <c:v>0.76953125</c:v>
                </c:pt>
                <c:pt idx="2055">
                  <c:v>0.7578125</c:v>
                </c:pt>
                <c:pt idx="2056">
                  <c:v>0.71875</c:v>
                </c:pt>
                <c:pt idx="2057">
                  <c:v>0.65625</c:v>
                </c:pt>
                <c:pt idx="2058">
                  <c:v>0.62109375</c:v>
                </c:pt>
                <c:pt idx="2059">
                  <c:v>0.59375</c:v>
                </c:pt>
                <c:pt idx="2060">
                  <c:v>0.5703125</c:v>
                </c:pt>
                <c:pt idx="2061">
                  <c:v>0.55859375</c:v>
                </c:pt>
                <c:pt idx="2062">
                  <c:v>0.546875</c:v>
                </c:pt>
                <c:pt idx="2063">
                  <c:v>0.54296875</c:v>
                </c:pt>
                <c:pt idx="2064">
                  <c:v>0.53125</c:v>
                </c:pt>
                <c:pt idx="2065">
                  <c:v>0.5234375</c:v>
                </c:pt>
                <c:pt idx="2066">
                  <c:v>0.52734375</c:v>
                </c:pt>
                <c:pt idx="2067">
                  <c:v>0.52734375</c:v>
                </c:pt>
                <c:pt idx="2068">
                  <c:v>0.5234375</c:v>
                </c:pt>
                <c:pt idx="2069">
                  <c:v>0.51953125</c:v>
                </c:pt>
                <c:pt idx="2070">
                  <c:v>0.51171875</c:v>
                </c:pt>
                <c:pt idx="2071">
                  <c:v>0.5</c:v>
                </c:pt>
                <c:pt idx="2072">
                  <c:v>0.54296875</c:v>
                </c:pt>
                <c:pt idx="2073">
                  <c:v>0.5625</c:v>
                </c:pt>
                <c:pt idx="2074">
                  <c:v>0.6015625</c:v>
                </c:pt>
                <c:pt idx="2075">
                  <c:v>0.6484375</c:v>
                </c:pt>
                <c:pt idx="2076">
                  <c:v>0.66796875</c:v>
                </c:pt>
                <c:pt idx="2077">
                  <c:v>0.6640625</c:v>
                </c:pt>
                <c:pt idx="2078">
                  <c:v>0.6640625</c:v>
                </c:pt>
                <c:pt idx="2079">
                  <c:v>0.6640625</c:v>
                </c:pt>
                <c:pt idx="2080">
                  <c:v>0.6328125</c:v>
                </c:pt>
                <c:pt idx="2081">
                  <c:v>0.6015625</c:v>
                </c:pt>
                <c:pt idx="2082">
                  <c:v>0.5859375</c:v>
                </c:pt>
                <c:pt idx="2083">
                  <c:v>0.56640625</c:v>
                </c:pt>
                <c:pt idx="2084">
                  <c:v>0.53515625</c:v>
                </c:pt>
                <c:pt idx="2085">
                  <c:v>0.51171875</c:v>
                </c:pt>
                <c:pt idx="2086">
                  <c:v>0.4765625</c:v>
                </c:pt>
                <c:pt idx="2087">
                  <c:v>0.45703125</c:v>
                </c:pt>
                <c:pt idx="2088">
                  <c:v>0.44140625</c:v>
                </c:pt>
                <c:pt idx="2089">
                  <c:v>0.41796875</c:v>
                </c:pt>
                <c:pt idx="2090">
                  <c:v>0.40625</c:v>
                </c:pt>
                <c:pt idx="2091">
                  <c:v>0.40234375</c:v>
                </c:pt>
                <c:pt idx="2092">
                  <c:v>0.38671875</c:v>
                </c:pt>
                <c:pt idx="2093">
                  <c:v>0.37109375</c:v>
                </c:pt>
                <c:pt idx="2094">
                  <c:v>0.375</c:v>
                </c:pt>
                <c:pt idx="2095">
                  <c:v>0.3984375</c:v>
                </c:pt>
                <c:pt idx="2096">
                  <c:v>0.4453125</c:v>
                </c:pt>
                <c:pt idx="2097">
                  <c:v>0.49609375</c:v>
                </c:pt>
                <c:pt idx="2098">
                  <c:v>0.51953125</c:v>
                </c:pt>
                <c:pt idx="2099">
                  <c:v>0.55859375</c:v>
                </c:pt>
                <c:pt idx="2100">
                  <c:v>0.57421875</c:v>
                </c:pt>
                <c:pt idx="2101">
                  <c:v>0.578125</c:v>
                </c:pt>
                <c:pt idx="2102">
                  <c:v>0.59375</c:v>
                </c:pt>
                <c:pt idx="2103">
                  <c:v>0.58203125</c:v>
                </c:pt>
                <c:pt idx="2104">
                  <c:v>0.5625</c:v>
                </c:pt>
                <c:pt idx="2105">
                  <c:v>0.53515625</c:v>
                </c:pt>
                <c:pt idx="2106">
                  <c:v>0.5078125</c:v>
                </c:pt>
                <c:pt idx="2107">
                  <c:v>0.52734375</c:v>
                </c:pt>
                <c:pt idx="2108">
                  <c:v>0.49609375</c:v>
                </c:pt>
                <c:pt idx="2109">
                  <c:v>0.5</c:v>
                </c:pt>
                <c:pt idx="2110">
                  <c:v>0.484375</c:v>
                </c:pt>
                <c:pt idx="2111">
                  <c:v>0.45703125</c:v>
                </c:pt>
                <c:pt idx="2112">
                  <c:v>0.44921875</c:v>
                </c:pt>
                <c:pt idx="2113">
                  <c:v>0.4375</c:v>
                </c:pt>
                <c:pt idx="2114">
                  <c:v>0.41796875</c:v>
                </c:pt>
                <c:pt idx="2115">
                  <c:v>0.41015625</c:v>
                </c:pt>
                <c:pt idx="2116">
                  <c:v>0.3984375</c:v>
                </c:pt>
                <c:pt idx="2117">
                  <c:v>0.390625</c:v>
                </c:pt>
                <c:pt idx="2118">
                  <c:v>0.37890625</c:v>
                </c:pt>
                <c:pt idx="2119">
                  <c:v>0.42578125</c:v>
                </c:pt>
                <c:pt idx="2120">
                  <c:v>0.49609375</c:v>
                </c:pt>
                <c:pt idx="2121">
                  <c:v>0.53125</c:v>
                </c:pt>
                <c:pt idx="2122">
                  <c:v>0.6328125</c:v>
                </c:pt>
                <c:pt idx="2123">
                  <c:v>0.64453125</c:v>
                </c:pt>
                <c:pt idx="2124">
                  <c:v>0.67578125</c:v>
                </c:pt>
                <c:pt idx="2125">
                  <c:v>0.64453125</c:v>
                </c:pt>
                <c:pt idx="2126">
                  <c:v>0.68359375</c:v>
                </c:pt>
                <c:pt idx="2127">
                  <c:v>0.63671875</c:v>
                </c:pt>
                <c:pt idx="2128">
                  <c:v>0.60546875</c:v>
                </c:pt>
                <c:pt idx="2129">
                  <c:v>0.5546875</c:v>
                </c:pt>
                <c:pt idx="2130">
                  <c:v>0.49609375</c:v>
                </c:pt>
                <c:pt idx="2131">
                  <c:v>0.5078125</c:v>
                </c:pt>
                <c:pt idx="2132">
                  <c:v>0.48046875</c:v>
                </c:pt>
                <c:pt idx="2133">
                  <c:v>0.49609375</c:v>
                </c:pt>
                <c:pt idx="2134">
                  <c:v>0.5234375</c:v>
                </c:pt>
                <c:pt idx="2135">
                  <c:v>0.51171875</c:v>
                </c:pt>
                <c:pt idx="2136">
                  <c:v>0.5</c:v>
                </c:pt>
                <c:pt idx="2137">
                  <c:v>0.48046875</c:v>
                </c:pt>
                <c:pt idx="2138">
                  <c:v>0.484375</c:v>
                </c:pt>
                <c:pt idx="2139">
                  <c:v>0.48046875</c:v>
                </c:pt>
                <c:pt idx="2140">
                  <c:v>0.47265625</c:v>
                </c:pt>
                <c:pt idx="2141">
                  <c:v>0.47265625</c:v>
                </c:pt>
                <c:pt idx="2142">
                  <c:v>0.4453125</c:v>
                </c:pt>
                <c:pt idx="2143">
                  <c:v>0.453125</c:v>
                </c:pt>
                <c:pt idx="2144">
                  <c:v>0.515625</c:v>
                </c:pt>
                <c:pt idx="2145">
                  <c:v>0.609375</c:v>
                </c:pt>
                <c:pt idx="2146">
                  <c:v>0.60546875</c:v>
                </c:pt>
                <c:pt idx="2147">
                  <c:v>0.6796875</c:v>
                </c:pt>
                <c:pt idx="2148">
                  <c:v>0.65234375</c:v>
                </c:pt>
                <c:pt idx="2149">
                  <c:v>0.66796875</c:v>
                </c:pt>
                <c:pt idx="2150">
                  <c:v>0.72265625</c:v>
                </c:pt>
                <c:pt idx="2151">
                  <c:v>0.68359375</c:v>
                </c:pt>
                <c:pt idx="2152">
                  <c:v>0.671875</c:v>
                </c:pt>
                <c:pt idx="2153">
                  <c:v>0.66796875</c:v>
                </c:pt>
                <c:pt idx="2154">
                  <c:v>0.65625</c:v>
                </c:pt>
                <c:pt idx="2155">
                  <c:v>0.671875</c:v>
                </c:pt>
                <c:pt idx="2156">
                  <c:v>0.65234375</c:v>
                </c:pt>
                <c:pt idx="2157">
                  <c:v>0.64453125</c:v>
                </c:pt>
                <c:pt idx="2158">
                  <c:v>0.625</c:v>
                </c:pt>
                <c:pt idx="2159">
                  <c:v>0.625</c:v>
                </c:pt>
                <c:pt idx="2160">
                  <c:v>0.6171875</c:v>
                </c:pt>
                <c:pt idx="2161">
                  <c:v>0.60546875</c:v>
                </c:pt>
                <c:pt idx="2162">
                  <c:v>0.6015625</c:v>
                </c:pt>
                <c:pt idx="2163">
                  <c:v>0.5859375</c:v>
                </c:pt>
                <c:pt idx="2164">
                  <c:v>0.46484375</c:v>
                </c:pt>
                <c:pt idx="2165">
                  <c:v>0.48828125</c:v>
                </c:pt>
                <c:pt idx="2166">
                  <c:v>0.515625</c:v>
                </c:pt>
                <c:pt idx="2167">
                  <c:v>0.5390625</c:v>
                </c:pt>
                <c:pt idx="2168">
                  <c:v>0.548828125</c:v>
                </c:pt>
                <c:pt idx="2169">
                  <c:v>0.55859375</c:v>
                </c:pt>
                <c:pt idx="2170">
                  <c:v>0.59375</c:v>
                </c:pt>
                <c:pt idx="2171">
                  <c:v>0.62109375</c:v>
                </c:pt>
                <c:pt idx="2172">
                  <c:v>0.63671875</c:v>
                </c:pt>
                <c:pt idx="2173">
                  <c:v>0.6328125</c:v>
                </c:pt>
                <c:pt idx="2174">
                  <c:v>0.640625</c:v>
                </c:pt>
                <c:pt idx="2175">
                  <c:v>0.625</c:v>
                </c:pt>
                <c:pt idx="2176">
                  <c:v>0.6171875</c:v>
                </c:pt>
                <c:pt idx="2177">
                  <c:v>0.6171875</c:v>
                </c:pt>
                <c:pt idx="2178">
                  <c:v>0.62109375</c:v>
                </c:pt>
                <c:pt idx="2179">
                  <c:v>0.671875</c:v>
                </c:pt>
                <c:pt idx="2180">
                  <c:v>0.67578125</c:v>
                </c:pt>
                <c:pt idx="2181">
                  <c:v>0.66015625</c:v>
                </c:pt>
                <c:pt idx="2182">
                  <c:v>0.64453125</c:v>
                </c:pt>
                <c:pt idx="2183">
                  <c:v>0.6484375</c:v>
                </c:pt>
                <c:pt idx="2184">
                  <c:v>0.64453125</c:v>
                </c:pt>
                <c:pt idx="2185">
                  <c:v>0.5703125</c:v>
                </c:pt>
                <c:pt idx="2186">
                  <c:v>0.58203125</c:v>
                </c:pt>
                <c:pt idx="2187">
                  <c:v>0.61328125</c:v>
                </c:pt>
                <c:pt idx="2188">
                  <c:v>0.5703125</c:v>
                </c:pt>
                <c:pt idx="2189">
                  <c:v>0.5703125</c:v>
                </c:pt>
                <c:pt idx="2190">
                  <c:v>0.57421875</c:v>
                </c:pt>
                <c:pt idx="2191">
                  <c:v>0.57421875</c:v>
                </c:pt>
                <c:pt idx="2192">
                  <c:v>0.58203125</c:v>
                </c:pt>
                <c:pt idx="2193">
                  <c:v>0.5859375</c:v>
                </c:pt>
                <c:pt idx="2194">
                  <c:v>0.59375</c:v>
                </c:pt>
                <c:pt idx="2195">
                  <c:v>0.59765625</c:v>
                </c:pt>
                <c:pt idx="2196">
                  <c:v>0.59375</c:v>
                </c:pt>
                <c:pt idx="2197">
                  <c:v>0.59765625</c:v>
                </c:pt>
                <c:pt idx="2198">
                  <c:v>0.60546875</c:v>
                </c:pt>
                <c:pt idx="2199">
                  <c:v>0.609375</c:v>
                </c:pt>
                <c:pt idx="2200">
                  <c:v>0.6015625</c:v>
                </c:pt>
                <c:pt idx="2201">
                  <c:v>0.609375</c:v>
                </c:pt>
                <c:pt idx="2202">
                  <c:v>0.609375</c:v>
                </c:pt>
                <c:pt idx="2203">
                  <c:v>0.609375</c:v>
                </c:pt>
                <c:pt idx="2204">
                  <c:v>0.609375</c:v>
                </c:pt>
                <c:pt idx="2205">
                  <c:v>0.61328125</c:v>
                </c:pt>
                <c:pt idx="2206">
                  <c:v>0.60546875</c:v>
                </c:pt>
                <c:pt idx="2207">
                  <c:v>0.60546875</c:v>
                </c:pt>
                <c:pt idx="2208">
                  <c:v>0.60546875</c:v>
                </c:pt>
                <c:pt idx="2209">
                  <c:v>0.60546875</c:v>
                </c:pt>
                <c:pt idx="2210">
                  <c:v>0.6015625</c:v>
                </c:pt>
                <c:pt idx="2211">
                  <c:v>0.60546875</c:v>
                </c:pt>
                <c:pt idx="2212">
                  <c:v>0.60546875</c:v>
                </c:pt>
                <c:pt idx="2213">
                  <c:v>0.609375</c:v>
                </c:pt>
                <c:pt idx="2214">
                  <c:v>0.61328125</c:v>
                </c:pt>
                <c:pt idx="2215">
                  <c:v>0.6171875</c:v>
                </c:pt>
                <c:pt idx="2216">
                  <c:v>0.6328125</c:v>
                </c:pt>
                <c:pt idx="2217">
                  <c:v>0.63671875</c:v>
                </c:pt>
                <c:pt idx="2218">
                  <c:v>0.64453125</c:v>
                </c:pt>
                <c:pt idx="2219">
                  <c:v>0.66015625</c:v>
                </c:pt>
                <c:pt idx="2220">
                  <c:v>0.671875</c:v>
                </c:pt>
                <c:pt idx="2221">
                  <c:v>0.65625</c:v>
                </c:pt>
                <c:pt idx="2222">
                  <c:v>0.66796875</c:v>
                </c:pt>
                <c:pt idx="2223">
                  <c:v>0.67578125</c:v>
                </c:pt>
                <c:pt idx="2224">
                  <c:v>0.65625</c:v>
                </c:pt>
                <c:pt idx="2225">
                  <c:v>0.640625</c:v>
                </c:pt>
                <c:pt idx="2226">
                  <c:v>0.64453125</c:v>
                </c:pt>
                <c:pt idx="2227">
                  <c:v>0.63671875</c:v>
                </c:pt>
                <c:pt idx="2228">
                  <c:v>0.64453125</c:v>
                </c:pt>
                <c:pt idx="2229">
                  <c:v>0.6328125</c:v>
                </c:pt>
                <c:pt idx="2230">
                  <c:v>0.62890625</c:v>
                </c:pt>
                <c:pt idx="2231">
                  <c:v>0.62890625</c:v>
                </c:pt>
                <c:pt idx="2232">
                  <c:v>0.625</c:v>
                </c:pt>
                <c:pt idx="2233">
                  <c:v>0.625</c:v>
                </c:pt>
                <c:pt idx="2234">
                  <c:v>0.62890625</c:v>
                </c:pt>
                <c:pt idx="2235">
                  <c:v>0.63671875</c:v>
                </c:pt>
                <c:pt idx="2236">
                  <c:v>0.63671875</c:v>
                </c:pt>
                <c:pt idx="2237">
                  <c:v>0.63671875</c:v>
                </c:pt>
                <c:pt idx="2238">
                  <c:v>0.62890625</c:v>
                </c:pt>
                <c:pt idx="2239">
                  <c:v>0.640625</c:v>
                </c:pt>
                <c:pt idx="2240">
                  <c:v>0.6640625</c:v>
                </c:pt>
                <c:pt idx="2241">
                  <c:v>0.6953125</c:v>
                </c:pt>
                <c:pt idx="2242">
                  <c:v>0.70703125</c:v>
                </c:pt>
                <c:pt idx="2243">
                  <c:v>0.6953125</c:v>
                </c:pt>
                <c:pt idx="2244">
                  <c:v>0.6953125</c:v>
                </c:pt>
                <c:pt idx="2245">
                  <c:v>0.67578125</c:v>
                </c:pt>
                <c:pt idx="2246">
                  <c:v>0.7109375</c:v>
                </c:pt>
                <c:pt idx="2247">
                  <c:v>0.70703125</c:v>
                </c:pt>
                <c:pt idx="2248">
                  <c:v>0.6953125</c:v>
                </c:pt>
                <c:pt idx="2249">
                  <c:v>0.66015625</c:v>
                </c:pt>
                <c:pt idx="2250">
                  <c:v>0.65234375</c:v>
                </c:pt>
                <c:pt idx="2251">
                  <c:v>0.65234375</c:v>
                </c:pt>
                <c:pt idx="2252">
                  <c:v>0.64453125</c:v>
                </c:pt>
                <c:pt idx="2253">
                  <c:v>0.62890625</c:v>
                </c:pt>
                <c:pt idx="2254">
                  <c:v>0.625</c:v>
                </c:pt>
                <c:pt idx="2255">
                  <c:v>0.640625</c:v>
                </c:pt>
                <c:pt idx="2256">
                  <c:v>0.625</c:v>
                </c:pt>
                <c:pt idx="2257">
                  <c:v>0.62109375</c:v>
                </c:pt>
                <c:pt idx="2258">
                  <c:v>0.625</c:v>
                </c:pt>
                <c:pt idx="2259">
                  <c:v>0.6328125</c:v>
                </c:pt>
                <c:pt idx="2260">
                  <c:v>0.65625</c:v>
                </c:pt>
                <c:pt idx="2261">
                  <c:v>0.6484375</c:v>
                </c:pt>
                <c:pt idx="2262">
                  <c:v>0.6328125</c:v>
                </c:pt>
                <c:pt idx="2263">
                  <c:v>0.6640625</c:v>
                </c:pt>
                <c:pt idx="2264">
                  <c:v>0.7265625</c:v>
                </c:pt>
                <c:pt idx="2265">
                  <c:v>0.7421875</c:v>
                </c:pt>
                <c:pt idx="2266">
                  <c:v>0.75</c:v>
                </c:pt>
                <c:pt idx="2267">
                  <c:v>0.796875</c:v>
                </c:pt>
                <c:pt idx="2268">
                  <c:v>0.8203125</c:v>
                </c:pt>
                <c:pt idx="2269">
                  <c:v>0.87890625</c:v>
                </c:pt>
                <c:pt idx="2270">
                  <c:v>0.86328125</c:v>
                </c:pt>
                <c:pt idx="2271">
                  <c:v>0.83203125</c:v>
                </c:pt>
                <c:pt idx="2272">
                  <c:v>0.765625</c:v>
                </c:pt>
                <c:pt idx="2273">
                  <c:v>0.6875</c:v>
                </c:pt>
                <c:pt idx="2274">
                  <c:v>0.66796875</c:v>
                </c:pt>
                <c:pt idx="2275">
                  <c:v>0.6640625</c:v>
                </c:pt>
                <c:pt idx="2276">
                  <c:v>0.6484375</c:v>
                </c:pt>
                <c:pt idx="2277">
                  <c:v>0.65625</c:v>
                </c:pt>
                <c:pt idx="2278">
                  <c:v>0.65234375</c:v>
                </c:pt>
                <c:pt idx="2279">
                  <c:v>0.66015625</c:v>
                </c:pt>
                <c:pt idx="2280">
                  <c:v>0.65234375</c:v>
                </c:pt>
                <c:pt idx="2281">
                  <c:v>0.64453125</c:v>
                </c:pt>
                <c:pt idx="2282">
                  <c:v>0.64453125</c:v>
                </c:pt>
                <c:pt idx="2283">
                  <c:v>0.64453125</c:v>
                </c:pt>
                <c:pt idx="2284">
                  <c:v>0.65234375</c:v>
                </c:pt>
                <c:pt idx="2285">
                  <c:v>0.640625</c:v>
                </c:pt>
                <c:pt idx="2286">
                  <c:v>0.64453125</c:v>
                </c:pt>
                <c:pt idx="2287">
                  <c:v>0.6875</c:v>
                </c:pt>
                <c:pt idx="2288">
                  <c:v>0.74609375</c:v>
                </c:pt>
                <c:pt idx="2289">
                  <c:v>0.703125</c:v>
                </c:pt>
                <c:pt idx="2290">
                  <c:v>0.72265625</c:v>
                </c:pt>
                <c:pt idx="2291">
                  <c:v>0.7421875</c:v>
                </c:pt>
                <c:pt idx="2292">
                  <c:v>0.7890625</c:v>
                </c:pt>
                <c:pt idx="2293">
                  <c:v>0.76171875</c:v>
                </c:pt>
                <c:pt idx="2294">
                  <c:v>0.765625</c:v>
                </c:pt>
                <c:pt idx="2295">
                  <c:v>0.7578125</c:v>
                </c:pt>
                <c:pt idx="2296">
                  <c:v>0.72265625</c:v>
                </c:pt>
                <c:pt idx="2297">
                  <c:v>0.67578125</c:v>
                </c:pt>
                <c:pt idx="2298">
                  <c:v>0.66015625</c:v>
                </c:pt>
                <c:pt idx="2299">
                  <c:v>0.66015625</c:v>
                </c:pt>
                <c:pt idx="2300">
                  <c:v>0.65234375</c:v>
                </c:pt>
                <c:pt idx="2301">
                  <c:v>0.66015625</c:v>
                </c:pt>
                <c:pt idx="2302">
                  <c:v>0.65625</c:v>
                </c:pt>
                <c:pt idx="2303">
                  <c:v>0.6640625</c:v>
                </c:pt>
                <c:pt idx="2304">
                  <c:v>0.65234375</c:v>
                </c:pt>
                <c:pt idx="2305">
                  <c:v>0.6484375</c:v>
                </c:pt>
                <c:pt idx="2306">
                  <c:v>0.64453125</c:v>
                </c:pt>
                <c:pt idx="2307">
                  <c:v>0.63671875</c:v>
                </c:pt>
                <c:pt idx="2308">
                  <c:v>0.6328125</c:v>
                </c:pt>
                <c:pt idx="2309">
                  <c:v>0.6328125</c:v>
                </c:pt>
                <c:pt idx="2310">
                  <c:v>0.62890625</c:v>
                </c:pt>
                <c:pt idx="2311">
                  <c:v>0.64453125</c:v>
                </c:pt>
                <c:pt idx="2312">
                  <c:v>0.68359375</c:v>
                </c:pt>
                <c:pt idx="2313">
                  <c:v>0.71875</c:v>
                </c:pt>
                <c:pt idx="2314">
                  <c:v>0.80078125</c:v>
                </c:pt>
                <c:pt idx="2315">
                  <c:v>0.82421875</c:v>
                </c:pt>
                <c:pt idx="2316">
                  <c:v>0.8125</c:v>
                </c:pt>
                <c:pt idx="2317">
                  <c:v>0.80859375</c:v>
                </c:pt>
                <c:pt idx="2318">
                  <c:v>0.79296875</c:v>
                </c:pt>
                <c:pt idx="2319">
                  <c:v>0.76953125</c:v>
                </c:pt>
                <c:pt idx="2320">
                  <c:v>0.7265625</c:v>
                </c:pt>
                <c:pt idx="2321">
                  <c:v>0.65625</c:v>
                </c:pt>
                <c:pt idx="2322">
                  <c:v>0.64453125</c:v>
                </c:pt>
                <c:pt idx="2323">
                  <c:v>0.6328125</c:v>
                </c:pt>
                <c:pt idx="2324">
                  <c:v>0.6328125</c:v>
                </c:pt>
                <c:pt idx="2325">
                  <c:v>0.6328125</c:v>
                </c:pt>
                <c:pt idx="2326">
                  <c:v>0.63671875</c:v>
                </c:pt>
                <c:pt idx="2327">
                  <c:v>0.6328125</c:v>
                </c:pt>
                <c:pt idx="2328">
                  <c:v>0.64453125</c:v>
                </c:pt>
                <c:pt idx="2329">
                  <c:v>0.6328125</c:v>
                </c:pt>
                <c:pt idx="2330">
                  <c:v>0.63671875</c:v>
                </c:pt>
                <c:pt idx="2331">
                  <c:v>0.625</c:v>
                </c:pt>
                <c:pt idx="2332">
                  <c:v>0.62109375</c:v>
                </c:pt>
                <c:pt idx="2333">
                  <c:v>0.6328125</c:v>
                </c:pt>
                <c:pt idx="2334">
                  <c:v>0.625</c:v>
                </c:pt>
                <c:pt idx="2335">
                  <c:v>0.64453125</c:v>
                </c:pt>
                <c:pt idx="2336">
                  <c:v>0.71875</c:v>
                </c:pt>
                <c:pt idx="2337">
                  <c:v>0.7890625</c:v>
                </c:pt>
                <c:pt idx="2338">
                  <c:v>0.82421875</c:v>
                </c:pt>
                <c:pt idx="2339">
                  <c:v>0.81640625</c:v>
                </c:pt>
                <c:pt idx="2340">
                  <c:v>0.83203125</c:v>
                </c:pt>
                <c:pt idx="2341">
                  <c:v>0.8359375</c:v>
                </c:pt>
                <c:pt idx="2342">
                  <c:v>0.7890625</c:v>
                </c:pt>
                <c:pt idx="2343">
                  <c:v>0.75</c:v>
                </c:pt>
                <c:pt idx="2344">
                  <c:v>0.71875</c:v>
                </c:pt>
                <c:pt idx="2345">
                  <c:v>0.6640625</c:v>
                </c:pt>
                <c:pt idx="2346">
                  <c:v>0.66015625</c:v>
                </c:pt>
                <c:pt idx="2347">
                  <c:v>0.65234375</c:v>
                </c:pt>
                <c:pt idx="2348">
                  <c:v>0.640625</c:v>
                </c:pt>
                <c:pt idx="2349">
                  <c:v>0.625</c:v>
                </c:pt>
                <c:pt idx="2350">
                  <c:v>0.625</c:v>
                </c:pt>
                <c:pt idx="2351">
                  <c:v>0.625</c:v>
                </c:pt>
                <c:pt idx="2352">
                  <c:v>0.61328125</c:v>
                </c:pt>
                <c:pt idx="2353">
                  <c:v>0.60546875</c:v>
                </c:pt>
                <c:pt idx="2354">
                  <c:v>0.62109375</c:v>
                </c:pt>
                <c:pt idx="2355">
                  <c:v>0.62890625</c:v>
                </c:pt>
                <c:pt idx="2356">
                  <c:v>0.62890625</c:v>
                </c:pt>
                <c:pt idx="2357">
                  <c:v>0.62109375</c:v>
                </c:pt>
                <c:pt idx="2358">
                  <c:v>0.62109375</c:v>
                </c:pt>
                <c:pt idx="2359">
                  <c:v>0.62109375</c:v>
                </c:pt>
                <c:pt idx="2360">
                  <c:v>0.63671875</c:v>
                </c:pt>
                <c:pt idx="2361">
                  <c:v>0.703125</c:v>
                </c:pt>
                <c:pt idx="2362">
                  <c:v>0.75390625</c:v>
                </c:pt>
                <c:pt idx="2363">
                  <c:v>0.796875</c:v>
                </c:pt>
                <c:pt idx="2364">
                  <c:v>0.8203125</c:v>
                </c:pt>
                <c:pt idx="2365">
                  <c:v>0.7890625</c:v>
                </c:pt>
                <c:pt idx="2366">
                  <c:v>0.76953125</c:v>
                </c:pt>
                <c:pt idx="2367">
                  <c:v>0.73828125</c:v>
                </c:pt>
                <c:pt idx="2368">
                  <c:v>0.6875</c:v>
                </c:pt>
                <c:pt idx="2369">
                  <c:v>0.63671875</c:v>
                </c:pt>
                <c:pt idx="2370">
                  <c:v>0.6171875</c:v>
                </c:pt>
                <c:pt idx="2371">
                  <c:v>0.61328125</c:v>
                </c:pt>
                <c:pt idx="2372">
                  <c:v>0.60546875</c:v>
                </c:pt>
                <c:pt idx="2373">
                  <c:v>0.6015625</c:v>
                </c:pt>
                <c:pt idx="2374">
                  <c:v>0.59375</c:v>
                </c:pt>
                <c:pt idx="2375">
                  <c:v>0.58984375</c:v>
                </c:pt>
                <c:pt idx="2376">
                  <c:v>0.5859375</c:v>
                </c:pt>
                <c:pt idx="2377">
                  <c:v>0.5859375</c:v>
                </c:pt>
                <c:pt idx="2378">
                  <c:v>0.59765625</c:v>
                </c:pt>
                <c:pt idx="2379">
                  <c:v>0.59765625</c:v>
                </c:pt>
                <c:pt idx="2380">
                  <c:v>0.57421875</c:v>
                </c:pt>
                <c:pt idx="2381">
                  <c:v>0.5703125</c:v>
                </c:pt>
                <c:pt idx="2382">
                  <c:v>0.58984375</c:v>
                </c:pt>
                <c:pt idx="2383">
                  <c:v>0.62109375</c:v>
                </c:pt>
                <c:pt idx="2384">
                  <c:v>0.63671875</c:v>
                </c:pt>
                <c:pt idx="2385">
                  <c:v>0.6015625</c:v>
                </c:pt>
                <c:pt idx="2386">
                  <c:v>0.58984375</c:v>
                </c:pt>
                <c:pt idx="2387">
                  <c:v>0.6328125</c:v>
                </c:pt>
                <c:pt idx="2388">
                  <c:v>0.68359375</c:v>
                </c:pt>
                <c:pt idx="2389">
                  <c:v>0.66796875</c:v>
                </c:pt>
                <c:pt idx="2390">
                  <c:v>0.69140625</c:v>
                </c:pt>
                <c:pt idx="2391">
                  <c:v>0.68359375</c:v>
                </c:pt>
                <c:pt idx="2392">
                  <c:v>0.65234375</c:v>
                </c:pt>
                <c:pt idx="2393">
                  <c:v>0.63671875</c:v>
                </c:pt>
                <c:pt idx="2394">
                  <c:v>0.6328125</c:v>
                </c:pt>
                <c:pt idx="2395">
                  <c:v>0.625</c:v>
                </c:pt>
                <c:pt idx="2396">
                  <c:v>0.62109375</c:v>
                </c:pt>
                <c:pt idx="2397">
                  <c:v>0.6015625</c:v>
                </c:pt>
                <c:pt idx="2398">
                  <c:v>0.58203125</c:v>
                </c:pt>
                <c:pt idx="2399">
                  <c:v>0.55859375</c:v>
                </c:pt>
                <c:pt idx="2400">
                  <c:v>0.56640625</c:v>
                </c:pt>
                <c:pt idx="2401">
                  <c:v>0.53515625</c:v>
                </c:pt>
                <c:pt idx="2402">
                  <c:v>0.52734375</c:v>
                </c:pt>
                <c:pt idx="2403">
                  <c:v>0.5078125</c:v>
                </c:pt>
                <c:pt idx="2404">
                  <c:v>0.515625</c:v>
                </c:pt>
                <c:pt idx="2405">
                  <c:v>0.50390625</c:v>
                </c:pt>
                <c:pt idx="2406">
                  <c:v>0.5</c:v>
                </c:pt>
                <c:pt idx="2407">
                  <c:v>0.515625</c:v>
                </c:pt>
                <c:pt idx="2408">
                  <c:v>0.59375</c:v>
                </c:pt>
                <c:pt idx="2409">
                  <c:v>0.62109375</c:v>
                </c:pt>
                <c:pt idx="2410">
                  <c:v>0.68359375</c:v>
                </c:pt>
                <c:pt idx="2411">
                  <c:v>0.70703125</c:v>
                </c:pt>
                <c:pt idx="2412">
                  <c:v>0.71875</c:v>
                </c:pt>
                <c:pt idx="2413">
                  <c:v>0.71875</c:v>
                </c:pt>
                <c:pt idx="2414">
                  <c:v>0.7109375</c:v>
                </c:pt>
                <c:pt idx="2415">
                  <c:v>0.67578125</c:v>
                </c:pt>
                <c:pt idx="2416">
                  <c:v>0.65234375</c:v>
                </c:pt>
                <c:pt idx="2417">
                  <c:v>0.609375</c:v>
                </c:pt>
                <c:pt idx="2418">
                  <c:v>0.5546875</c:v>
                </c:pt>
                <c:pt idx="2419">
                  <c:v>0.55078125</c:v>
                </c:pt>
                <c:pt idx="2420">
                  <c:v>0.53515625</c:v>
                </c:pt>
                <c:pt idx="2421">
                  <c:v>0.53515625</c:v>
                </c:pt>
                <c:pt idx="2422">
                  <c:v>0.51953125</c:v>
                </c:pt>
                <c:pt idx="2423">
                  <c:v>0.52734375</c:v>
                </c:pt>
                <c:pt idx="2424">
                  <c:v>0.5078125</c:v>
                </c:pt>
                <c:pt idx="2425">
                  <c:v>0.5078125</c:v>
                </c:pt>
                <c:pt idx="2426">
                  <c:v>0.51171875</c:v>
                </c:pt>
                <c:pt idx="2427">
                  <c:v>0.515625</c:v>
                </c:pt>
                <c:pt idx="2428">
                  <c:v>0.5078125</c:v>
                </c:pt>
                <c:pt idx="2429">
                  <c:v>0.5078125</c:v>
                </c:pt>
                <c:pt idx="2430">
                  <c:v>0.51953125</c:v>
                </c:pt>
                <c:pt idx="2431">
                  <c:v>0.5546875</c:v>
                </c:pt>
                <c:pt idx="2432">
                  <c:v>0.61328125</c:v>
                </c:pt>
                <c:pt idx="2433">
                  <c:v>0.63671875</c:v>
                </c:pt>
                <c:pt idx="2434">
                  <c:v>0.671875</c:v>
                </c:pt>
                <c:pt idx="2435">
                  <c:v>0.734375</c:v>
                </c:pt>
                <c:pt idx="2436">
                  <c:v>0.7421875</c:v>
                </c:pt>
                <c:pt idx="2437">
                  <c:v>0.73046875</c:v>
                </c:pt>
                <c:pt idx="2438">
                  <c:v>0.703125</c:v>
                </c:pt>
                <c:pt idx="2439">
                  <c:v>0.6640625</c:v>
                </c:pt>
                <c:pt idx="2440">
                  <c:v>0.625</c:v>
                </c:pt>
                <c:pt idx="2441">
                  <c:v>0.58984375</c:v>
                </c:pt>
                <c:pt idx="2442">
                  <c:v>0.578125</c:v>
                </c:pt>
                <c:pt idx="2443">
                  <c:v>0.578125</c:v>
                </c:pt>
                <c:pt idx="2444">
                  <c:v>0.57421875</c:v>
                </c:pt>
                <c:pt idx="2445">
                  <c:v>0.578125</c:v>
                </c:pt>
                <c:pt idx="2446">
                  <c:v>0.5703125</c:v>
                </c:pt>
                <c:pt idx="2447">
                  <c:v>0.56640625</c:v>
                </c:pt>
                <c:pt idx="2448">
                  <c:v>0.5625</c:v>
                </c:pt>
                <c:pt idx="2449">
                  <c:v>0.5546875</c:v>
                </c:pt>
                <c:pt idx="2450">
                  <c:v>0.5390625</c:v>
                </c:pt>
                <c:pt idx="2451">
                  <c:v>0.53515625</c:v>
                </c:pt>
                <c:pt idx="2452">
                  <c:v>0.53125</c:v>
                </c:pt>
                <c:pt idx="2453">
                  <c:v>0.52734375</c:v>
                </c:pt>
                <c:pt idx="2454">
                  <c:v>0.53515625</c:v>
                </c:pt>
                <c:pt idx="2455">
                  <c:v>0.56640625</c:v>
                </c:pt>
                <c:pt idx="2456">
                  <c:v>0.609375</c:v>
                </c:pt>
                <c:pt idx="2457">
                  <c:v>0.67578125</c:v>
                </c:pt>
                <c:pt idx="2458">
                  <c:v>0.703125</c:v>
                </c:pt>
                <c:pt idx="2459">
                  <c:v>0.73046875</c:v>
                </c:pt>
                <c:pt idx="2460">
                  <c:v>0.72265625</c:v>
                </c:pt>
                <c:pt idx="2461">
                  <c:v>0.7265625</c:v>
                </c:pt>
                <c:pt idx="2462">
                  <c:v>0.7265625</c:v>
                </c:pt>
                <c:pt idx="2463">
                  <c:v>0.6875</c:v>
                </c:pt>
                <c:pt idx="2464">
                  <c:v>0.625</c:v>
                </c:pt>
                <c:pt idx="2465">
                  <c:v>0.5859375</c:v>
                </c:pt>
                <c:pt idx="2466">
                  <c:v>0.57421875</c:v>
                </c:pt>
                <c:pt idx="2467">
                  <c:v>0.578125</c:v>
                </c:pt>
                <c:pt idx="2468">
                  <c:v>0.5859375</c:v>
                </c:pt>
                <c:pt idx="2469">
                  <c:v>0.58203125</c:v>
                </c:pt>
                <c:pt idx="2470">
                  <c:v>0.5859375</c:v>
                </c:pt>
                <c:pt idx="2471">
                  <c:v>0.58984375</c:v>
                </c:pt>
                <c:pt idx="2472">
                  <c:v>0.5859375</c:v>
                </c:pt>
                <c:pt idx="2473">
                  <c:v>0.578125</c:v>
                </c:pt>
                <c:pt idx="2474">
                  <c:v>0.5859375</c:v>
                </c:pt>
                <c:pt idx="2475">
                  <c:v>0.59375</c:v>
                </c:pt>
                <c:pt idx="2476">
                  <c:v>0.5859375</c:v>
                </c:pt>
                <c:pt idx="2477">
                  <c:v>0.5703125</c:v>
                </c:pt>
                <c:pt idx="2478">
                  <c:v>0.57421875</c:v>
                </c:pt>
                <c:pt idx="2479">
                  <c:v>0.59375</c:v>
                </c:pt>
                <c:pt idx="2480">
                  <c:v>0.6328125</c:v>
                </c:pt>
                <c:pt idx="2481">
                  <c:v>0.6796875</c:v>
                </c:pt>
                <c:pt idx="2482">
                  <c:v>0.65234375</c:v>
                </c:pt>
                <c:pt idx="2483">
                  <c:v>0.6875</c:v>
                </c:pt>
                <c:pt idx="2484">
                  <c:v>0.66015625</c:v>
                </c:pt>
                <c:pt idx="2485">
                  <c:v>0.73046875</c:v>
                </c:pt>
                <c:pt idx="2486">
                  <c:v>0.7265625</c:v>
                </c:pt>
                <c:pt idx="2487">
                  <c:v>0.67578125</c:v>
                </c:pt>
                <c:pt idx="2488">
                  <c:v>0.63671875</c:v>
                </c:pt>
                <c:pt idx="2489">
                  <c:v>0.62109375</c:v>
                </c:pt>
                <c:pt idx="2490">
                  <c:v>0.6171875</c:v>
                </c:pt>
                <c:pt idx="2491">
                  <c:v>0.6171875</c:v>
                </c:pt>
                <c:pt idx="2492">
                  <c:v>0.62109375</c:v>
                </c:pt>
                <c:pt idx="2493">
                  <c:v>0.6171875</c:v>
                </c:pt>
                <c:pt idx="2494">
                  <c:v>0.62109375</c:v>
                </c:pt>
                <c:pt idx="2495">
                  <c:v>0.60546875</c:v>
                </c:pt>
                <c:pt idx="2496">
                  <c:v>0.59375</c:v>
                </c:pt>
                <c:pt idx="2497">
                  <c:v>0.59375</c:v>
                </c:pt>
                <c:pt idx="2498">
                  <c:v>0.59375</c:v>
                </c:pt>
                <c:pt idx="2499">
                  <c:v>0.578125</c:v>
                </c:pt>
                <c:pt idx="2500">
                  <c:v>0.5703125</c:v>
                </c:pt>
                <c:pt idx="2501">
                  <c:v>0.58203125</c:v>
                </c:pt>
                <c:pt idx="2502">
                  <c:v>0.5859375</c:v>
                </c:pt>
                <c:pt idx="2503">
                  <c:v>0.60546875</c:v>
                </c:pt>
                <c:pt idx="2504">
                  <c:v>0.640625</c:v>
                </c:pt>
                <c:pt idx="2505">
                  <c:v>0.6796875</c:v>
                </c:pt>
                <c:pt idx="2506">
                  <c:v>0.74609375</c:v>
                </c:pt>
                <c:pt idx="2507">
                  <c:v>0.77734375</c:v>
                </c:pt>
                <c:pt idx="2508">
                  <c:v>0.76953125</c:v>
                </c:pt>
                <c:pt idx="2509">
                  <c:v>0.79296875</c:v>
                </c:pt>
                <c:pt idx="2510">
                  <c:v>0.7421875</c:v>
                </c:pt>
                <c:pt idx="2511">
                  <c:v>0.7265625</c:v>
                </c:pt>
                <c:pt idx="2512">
                  <c:v>0.6875</c:v>
                </c:pt>
                <c:pt idx="2513">
                  <c:v>0.64453125</c:v>
                </c:pt>
                <c:pt idx="2514">
                  <c:v>0.63671875</c:v>
                </c:pt>
                <c:pt idx="2515">
                  <c:v>0.6484375</c:v>
                </c:pt>
                <c:pt idx="2516">
                  <c:v>0.640625</c:v>
                </c:pt>
                <c:pt idx="2517">
                  <c:v>0.6484375</c:v>
                </c:pt>
                <c:pt idx="2518">
                  <c:v>0.6328125</c:v>
                </c:pt>
                <c:pt idx="2519">
                  <c:v>0.62109375</c:v>
                </c:pt>
                <c:pt idx="2520">
                  <c:v>0.59765625</c:v>
                </c:pt>
                <c:pt idx="2521">
                  <c:v>0.59765625</c:v>
                </c:pt>
                <c:pt idx="2522">
                  <c:v>0.60546875</c:v>
                </c:pt>
                <c:pt idx="2523">
                  <c:v>0.59765625</c:v>
                </c:pt>
                <c:pt idx="2524">
                  <c:v>0.5703125</c:v>
                </c:pt>
                <c:pt idx="2525">
                  <c:v>0.546875</c:v>
                </c:pt>
                <c:pt idx="2526">
                  <c:v>0.55078125</c:v>
                </c:pt>
                <c:pt idx="2527">
                  <c:v>0.5859375</c:v>
                </c:pt>
                <c:pt idx="2528">
                  <c:v>0.6328125</c:v>
                </c:pt>
                <c:pt idx="2529">
                  <c:v>0.671875</c:v>
                </c:pt>
                <c:pt idx="2530">
                  <c:v>0.68359375</c:v>
                </c:pt>
                <c:pt idx="2531">
                  <c:v>0.6328125</c:v>
                </c:pt>
                <c:pt idx="2532">
                  <c:v>0.6875</c:v>
                </c:pt>
                <c:pt idx="2533">
                  <c:v>0.69140625</c:v>
                </c:pt>
                <c:pt idx="2534">
                  <c:v>0.70703125</c:v>
                </c:pt>
                <c:pt idx="2535">
                  <c:v>0.671875</c:v>
                </c:pt>
                <c:pt idx="2536">
                  <c:v>0.6328125</c:v>
                </c:pt>
                <c:pt idx="2537">
                  <c:v>0.61328125</c:v>
                </c:pt>
                <c:pt idx="2538">
                  <c:v>0.609375</c:v>
                </c:pt>
                <c:pt idx="2539">
                  <c:v>0.609375</c:v>
                </c:pt>
                <c:pt idx="2540">
                  <c:v>0.6015625</c:v>
                </c:pt>
                <c:pt idx="2541">
                  <c:v>0.59765625</c:v>
                </c:pt>
                <c:pt idx="2542">
                  <c:v>0.59765625</c:v>
                </c:pt>
                <c:pt idx="2543">
                  <c:v>0.58984375</c:v>
                </c:pt>
                <c:pt idx="2544">
                  <c:v>0.58984375</c:v>
                </c:pt>
                <c:pt idx="2545">
                  <c:v>0.578125</c:v>
                </c:pt>
                <c:pt idx="2546">
                  <c:v>0.56640625</c:v>
                </c:pt>
                <c:pt idx="2547">
                  <c:v>0.5234375</c:v>
                </c:pt>
                <c:pt idx="2548">
                  <c:v>0.53515625</c:v>
                </c:pt>
                <c:pt idx="2549">
                  <c:v>0.546875</c:v>
                </c:pt>
                <c:pt idx="2550">
                  <c:v>0.5546875</c:v>
                </c:pt>
                <c:pt idx="2551">
                  <c:v>0.5546875</c:v>
                </c:pt>
                <c:pt idx="2552">
                  <c:v>0.5703125</c:v>
                </c:pt>
                <c:pt idx="2553">
                  <c:v>0.56640625</c:v>
                </c:pt>
                <c:pt idx="2554">
                  <c:v>0.5703125</c:v>
                </c:pt>
                <c:pt idx="2555">
                  <c:v>0.578125</c:v>
                </c:pt>
                <c:pt idx="2556">
                  <c:v>0.58203125</c:v>
                </c:pt>
                <c:pt idx="2557">
                  <c:v>0.58984375</c:v>
                </c:pt>
                <c:pt idx="2558">
                  <c:v>0.6015625</c:v>
                </c:pt>
                <c:pt idx="2559">
                  <c:v>0.609375</c:v>
                </c:pt>
                <c:pt idx="2560">
                  <c:v>0.59765625</c:v>
                </c:pt>
                <c:pt idx="2561">
                  <c:v>0.59765625</c:v>
                </c:pt>
                <c:pt idx="2562">
                  <c:v>0.59765625</c:v>
                </c:pt>
                <c:pt idx="2563">
                  <c:v>0.6015625</c:v>
                </c:pt>
                <c:pt idx="2564">
                  <c:v>0.59765625</c:v>
                </c:pt>
                <c:pt idx="2565">
                  <c:v>0.59765625</c:v>
                </c:pt>
                <c:pt idx="2566">
                  <c:v>0.59375</c:v>
                </c:pt>
                <c:pt idx="2567">
                  <c:v>0.59765625</c:v>
                </c:pt>
                <c:pt idx="2568">
                  <c:v>0.59375</c:v>
                </c:pt>
                <c:pt idx="2569">
                  <c:v>0.58984375</c:v>
                </c:pt>
                <c:pt idx="2570">
                  <c:v>0.5859375</c:v>
                </c:pt>
                <c:pt idx="2571">
                  <c:v>0.58203125</c:v>
                </c:pt>
                <c:pt idx="2572">
                  <c:v>0.58203125</c:v>
                </c:pt>
                <c:pt idx="2573">
                  <c:v>0.578125</c:v>
                </c:pt>
                <c:pt idx="2574">
                  <c:v>0.57421875</c:v>
                </c:pt>
                <c:pt idx="2575">
                  <c:v>0.58203125</c:v>
                </c:pt>
                <c:pt idx="2576">
                  <c:v>0.64453125</c:v>
                </c:pt>
                <c:pt idx="2577">
                  <c:v>0.70703125</c:v>
                </c:pt>
                <c:pt idx="2578">
                  <c:v>0.734375</c:v>
                </c:pt>
                <c:pt idx="2579">
                  <c:v>0.72265625</c:v>
                </c:pt>
                <c:pt idx="2580">
                  <c:v>0.765625</c:v>
                </c:pt>
                <c:pt idx="2581">
                  <c:v>0.765625</c:v>
                </c:pt>
                <c:pt idx="2582">
                  <c:v>0.734375</c:v>
                </c:pt>
                <c:pt idx="2583">
                  <c:v>0.72265625</c:v>
                </c:pt>
                <c:pt idx="2584">
                  <c:v>0.6953125</c:v>
                </c:pt>
                <c:pt idx="2585">
                  <c:v>0.63671875</c:v>
                </c:pt>
                <c:pt idx="2586">
                  <c:v>0.6171875</c:v>
                </c:pt>
                <c:pt idx="2587">
                  <c:v>0.61328125</c:v>
                </c:pt>
                <c:pt idx="2588">
                  <c:v>0.625</c:v>
                </c:pt>
                <c:pt idx="2589">
                  <c:v>0.6171875</c:v>
                </c:pt>
                <c:pt idx="2590">
                  <c:v>0.62109375</c:v>
                </c:pt>
                <c:pt idx="2591">
                  <c:v>0.62890625</c:v>
                </c:pt>
                <c:pt idx="2592">
                  <c:v>0.59375</c:v>
                </c:pt>
                <c:pt idx="2593">
                  <c:v>0.55078125</c:v>
                </c:pt>
                <c:pt idx="2594">
                  <c:v>0.5</c:v>
                </c:pt>
                <c:pt idx="2595">
                  <c:v>0.48046875</c:v>
                </c:pt>
                <c:pt idx="2596">
                  <c:v>0.44921875</c:v>
                </c:pt>
                <c:pt idx="2597">
                  <c:v>0.4296875</c:v>
                </c:pt>
                <c:pt idx="2598">
                  <c:v>0.38671875</c:v>
                </c:pt>
                <c:pt idx="2599">
                  <c:v>0.37890625</c:v>
                </c:pt>
                <c:pt idx="2600">
                  <c:v>0.37890625</c:v>
                </c:pt>
                <c:pt idx="2601">
                  <c:v>0.390625</c:v>
                </c:pt>
                <c:pt idx="2602">
                  <c:v>0.41015625</c:v>
                </c:pt>
                <c:pt idx="2603">
                  <c:v>0.44140625</c:v>
                </c:pt>
                <c:pt idx="2604">
                  <c:v>0.4375</c:v>
                </c:pt>
                <c:pt idx="2605">
                  <c:v>0.4296875</c:v>
                </c:pt>
                <c:pt idx="2606">
                  <c:v>0.44140625</c:v>
                </c:pt>
                <c:pt idx="2607">
                  <c:v>0.40625</c:v>
                </c:pt>
                <c:pt idx="2608">
                  <c:v>0.34375</c:v>
                </c:pt>
                <c:pt idx="2609">
                  <c:v>0.30078125</c:v>
                </c:pt>
                <c:pt idx="2610">
                  <c:v>0.265625</c:v>
                </c:pt>
                <c:pt idx="2611">
                  <c:v>0.25</c:v>
                </c:pt>
                <c:pt idx="2612">
                  <c:v>0.2265625</c:v>
                </c:pt>
                <c:pt idx="2613">
                  <c:v>0.21875</c:v>
                </c:pt>
                <c:pt idx="2614">
                  <c:v>0.21484375</c:v>
                </c:pt>
                <c:pt idx="2615">
                  <c:v>0.22265625</c:v>
                </c:pt>
                <c:pt idx="2616">
                  <c:v>0.2109375</c:v>
                </c:pt>
                <c:pt idx="2617">
                  <c:v>0.21875</c:v>
                </c:pt>
                <c:pt idx="2618">
                  <c:v>0.19140625</c:v>
                </c:pt>
                <c:pt idx="2619">
                  <c:v>0.16796875</c:v>
                </c:pt>
                <c:pt idx="2620">
                  <c:v>0.16015625</c:v>
                </c:pt>
                <c:pt idx="2621">
                  <c:v>0.16015625</c:v>
                </c:pt>
                <c:pt idx="2622">
                  <c:v>0.15234375</c:v>
                </c:pt>
                <c:pt idx="2623">
                  <c:v>0.171875</c:v>
                </c:pt>
                <c:pt idx="2624">
                  <c:v>0.26171875</c:v>
                </c:pt>
                <c:pt idx="2625">
                  <c:v>0.390625</c:v>
                </c:pt>
                <c:pt idx="2626">
                  <c:v>0.39453125</c:v>
                </c:pt>
                <c:pt idx="2627">
                  <c:v>0.43359375</c:v>
                </c:pt>
                <c:pt idx="2628">
                  <c:v>0.4453125</c:v>
                </c:pt>
                <c:pt idx="2629">
                  <c:v>0.453125</c:v>
                </c:pt>
                <c:pt idx="2630">
                  <c:v>0.47265625</c:v>
                </c:pt>
                <c:pt idx="2631">
                  <c:v>0.4140625</c:v>
                </c:pt>
                <c:pt idx="2632">
                  <c:v>0.40625</c:v>
                </c:pt>
                <c:pt idx="2633">
                  <c:v>0.41796875</c:v>
                </c:pt>
                <c:pt idx="2634">
                  <c:v>0.41015625</c:v>
                </c:pt>
                <c:pt idx="2635">
                  <c:v>0.40625</c:v>
                </c:pt>
                <c:pt idx="2636">
                  <c:v>0.41015625</c:v>
                </c:pt>
                <c:pt idx="2637">
                  <c:v>0.40625</c:v>
                </c:pt>
                <c:pt idx="2638">
                  <c:v>0.390625</c:v>
                </c:pt>
                <c:pt idx="2639">
                  <c:v>0.375</c:v>
                </c:pt>
                <c:pt idx="2640">
                  <c:v>0.36328125</c:v>
                </c:pt>
                <c:pt idx="2641">
                  <c:v>0.359375</c:v>
                </c:pt>
                <c:pt idx="2642">
                  <c:v>0.34375</c:v>
                </c:pt>
                <c:pt idx="2643">
                  <c:v>0.3359375</c:v>
                </c:pt>
                <c:pt idx="2644">
                  <c:v>0.34765625</c:v>
                </c:pt>
                <c:pt idx="2645">
                  <c:v>0.34765625</c:v>
                </c:pt>
                <c:pt idx="2646">
                  <c:v>0.32421875</c:v>
                </c:pt>
                <c:pt idx="2647">
                  <c:v>0.328125</c:v>
                </c:pt>
                <c:pt idx="2648">
                  <c:v>0.39453125</c:v>
                </c:pt>
                <c:pt idx="2649">
                  <c:v>0.421875</c:v>
                </c:pt>
                <c:pt idx="2650">
                  <c:v>0.46484375</c:v>
                </c:pt>
                <c:pt idx="2651">
                  <c:v>0.48046875</c:v>
                </c:pt>
                <c:pt idx="2652">
                  <c:v>0.5</c:v>
                </c:pt>
                <c:pt idx="2653">
                  <c:v>0.53515625</c:v>
                </c:pt>
                <c:pt idx="2654">
                  <c:v>0.5390625</c:v>
                </c:pt>
                <c:pt idx="2655">
                  <c:v>0.52734375</c:v>
                </c:pt>
                <c:pt idx="2656">
                  <c:v>0.5078125</c:v>
                </c:pt>
                <c:pt idx="2657">
                  <c:v>0.49609375</c:v>
                </c:pt>
                <c:pt idx="2658">
                  <c:v>0.4765625</c:v>
                </c:pt>
                <c:pt idx="2659">
                  <c:v>0.44140625</c:v>
                </c:pt>
                <c:pt idx="2660">
                  <c:v>0.40625</c:v>
                </c:pt>
                <c:pt idx="2661">
                  <c:v>0.38671875</c:v>
                </c:pt>
                <c:pt idx="2662">
                  <c:v>0.375</c:v>
                </c:pt>
                <c:pt idx="2663">
                  <c:v>0.33984375</c:v>
                </c:pt>
                <c:pt idx="2664">
                  <c:v>0.33203125</c:v>
                </c:pt>
                <c:pt idx="2665">
                  <c:v>0.31640625</c:v>
                </c:pt>
                <c:pt idx="2666">
                  <c:v>0.2734375</c:v>
                </c:pt>
                <c:pt idx="2667">
                  <c:v>0.28515625</c:v>
                </c:pt>
                <c:pt idx="2668">
                  <c:v>0.25</c:v>
                </c:pt>
                <c:pt idx="2669">
                  <c:v>0.23828125</c:v>
                </c:pt>
                <c:pt idx="2670">
                  <c:v>0.23828125</c:v>
                </c:pt>
                <c:pt idx="2671">
                  <c:v>0.23828125</c:v>
                </c:pt>
                <c:pt idx="2672">
                  <c:v>0.23046875</c:v>
                </c:pt>
                <c:pt idx="2673">
                  <c:v>0.2578125</c:v>
                </c:pt>
                <c:pt idx="2674">
                  <c:v>0.2734375</c:v>
                </c:pt>
                <c:pt idx="2675">
                  <c:v>0.28125</c:v>
                </c:pt>
                <c:pt idx="2676">
                  <c:v>0.29296875</c:v>
                </c:pt>
                <c:pt idx="2677">
                  <c:v>0.3125</c:v>
                </c:pt>
                <c:pt idx="2678">
                  <c:v>0.30078125</c:v>
                </c:pt>
                <c:pt idx="2679">
                  <c:v>0.296875</c:v>
                </c:pt>
                <c:pt idx="2680">
                  <c:v>0.2890625</c:v>
                </c:pt>
                <c:pt idx="2681">
                  <c:v>0.28125</c:v>
                </c:pt>
                <c:pt idx="2682">
                  <c:v>0.30078125</c:v>
                </c:pt>
                <c:pt idx="2683">
                  <c:v>0.30078125</c:v>
                </c:pt>
                <c:pt idx="2684">
                  <c:v>0.31640625</c:v>
                </c:pt>
                <c:pt idx="2685">
                  <c:v>0.33203125</c:v>
                </c:pt>
                <c:pt idx="2686">
                  <c:v>0.33984375</c:v>
                </c:pt>
                <c:pt idx="2687">
                  <c:v>0.34765625</c:v>
                </c:pt>
                <c:pt idx="2688">
                  <c:v>0.35546875</c:v>
                </c:pt>
                <c:pt idx="2689">
                  <c:v>0.3671875</c:v>
                </c:pt>
                <c:pt idx="2690">
                  <c:v>0.37109375</c:v>
                </c:pt>
                <c:pt idx="2691">
                  <c:v>0.375</c:v>
                </c:pt>
                <c:pt idx="2692">
                  <c:v>0.35546875</c:v>
                </c:pt>
                <c:pt idx="2693">
                  <c:v>0.35546875</c:v>
                </c:pt>
                <c:pt idx="2694">
                  <c:v>0.296875</c:v>
                </c:pt>
                <c:pt idx="2695">
                  <c:v>0.265625</c:v>
                </c:pt>
                <c:pt idx="2696">
                  <c:v>0.28125</c:v>
                </c:pt>
                <c:pt idx="2697">
                  <c:v>0.29296875</c:v>
                </c:pt>
                <c:pt idx="2698">
                  <c:v>0.30859375</c:v>
                </c:pt>
                <c:pt idx="2699">
                  <c:v>0.3125</c:v>
                </c:pt>
                <c:pt idx="2700">
                  <c:v>0.3203125</c:v>
                </c:pt>
                <c:pt idx="2701">
                  <c:v>0.296875</c:v>
                </c:pt>
                <c:pt idx="2702">
                  <c:v>0.3046875</c:v>
                </c:pt>
                <c:pt idx="2703">
                  <c:v>0.30859375</c:v>
                </c:pt>
                <c:pt idx="2704">
                  <c:v>0.30859375</c:v>
                </c:pt>
                <c:pt idx="2705">
                  <c:v>0.3125</c:v>
                </c:pt>
                <c:pt idx="2706">
                  <c:v>0.3125</c:v>
                </c:pt>
                <c:pt idx="2707">
                  <c:v>0.31640625</c:v>
                </c:pt>
                <c:pt idx="2708">
                  <c:v>0.33203125</c:v>
                </c:pt>
                <c:pt idx="2709">
                  <c:v>0.32421875</c:v>
                </c:pt>
                <c:pt idx="2710">
                  <c:v>0.34765625</c:v>
                </c:pt>
                <c:pt idx="2711">
                  <c:v>0.34375</c:v>
                </c:pt>
                <c:pt idx="2712">
                  <c:v>0.359375</c:v>
                </c:pt>
                <c:pt idx="2713">
                  <c:v>0.34375</c:v>
                </c:pt>
                <c:pt idx="2714">
                  <c:v>0.3671875</c:v>
                </c:pt>
                <c:pt idx="2715">
                  <c:v>0.36328125</c:v>
                </c:pt>
                <c:pt idx="2716">
                  <c:v>0.37109375</c:v>
                </c:pt>
                <c:pt idx="2717">
                  <c:v>0.3828125</c:v>
                </c:pt>
                <c:pt idx="2718">
                  <c:v>0.38671875</c:v>
                </c:pt>
                <c:pt idx="2719">
                  <c:v>0.41796875</c:v>
                </c:pt>
                <c:pt idx="2720">
                  <c:v>0.41796875</c:v>
                </c:pt>
                <c:pt idx="2721">
                  <c:v>0.41796875</c:v>
                </c:pt>
                <c:pt idx="2722">
                  <c:v>0.4453125</c:v>
                </c:pt>
                <c:pt idx="2723">
                  <c:v>0.484375</c:v>
                </c:pt>
                <c:pt idx="2724">
                  <c:v>0.4921875</c:v>
                </c:pt>
                <c:pt idx="2725">
                  <c:v>0.49609375</c:v>
                </c:pt>
                <c:pt idx="2726">
                  <c:v>0.4765625</c:v>
                </c:pt>
                <c:pt idx="2727">
                  <c:v>0.47265625</c:v>
                </c:pt>
                <c:pt idx="2728">
                  <c:v>0.47265625</c:v>
                </c:pt>
                <c:pt idx="2729">
                  <c:v>0.46484375</c:v>
                </c:pt>
                <c:pt idx="2730">
                  <c:v>0.4453125</c:v>
                </c:pt>
                <c:pt idx="2731">
                  <c:v>0.44140625</c:v>
                </c:pt>
                <c:pt idx="2732">
                  <c:v>0.4453125</c:v>
                </c:pt>
                <c:pt idx="2733">
                  <c:v>0.44140625</c:v>
                </c:pt>
                <c:pt idx="2734">
                  <c:v>0.4453125</c:v>
                </c:pt>
                <c:pt idx="2735">
                  <c:v>0.44921875</c:v>
                </c:pt>
                <c:pt idx="2736">
                  <c:v>0.453125</c:v>
                </c:pt>
                <c:pt idx="2737">
                  <c:v>0.4140625</c:v>
                </c:pt>
                <c:pt idx="2738">
                  <c:v>0.4140625</c:v>
                </c:pt>
                <c:pt idx="2739">
                  <c:v>0.40625</c:v>
                </c:pt>
                <c:pt idx="2740">
                  <c:v>0.40234375</c:v>
                </c:pt>
                <c:pt idx="2741">
                  <c:v>0.39453125</c:v>
                </c:pt>
                <c:pt idx="2742">
                  <c:v>0.38671875</c:v>
                </c:pt>
                <c:pt idx="2743">
                  <c:v>0.3984375</c:v>
                </c:pt>
                <c:pt idx="2744">
                  <c:v>0.42578125</c:v>
                </c:pt>
                <c:pt idx="2745">
                  <c:v>0.5078125</c:v>
                </c:pt>
                <c:pt idx="2746">
                  <c:v>0.5703125</c:v>
                </c:pt>
                <c:pt idx="2747">
                  <c:v>0.5625</c:v>
                </c:pt>
                <c:pt idx="2748">
                  <c:v>0.59765625</c:v>
                </c:pt>
                <c:pt idx="2749">
                  <c:v>0.59375</c:v>
                </c:pt>
                <c:pt idx="2750">
                  <c:v>0.60546875</c:v>
                </c:pt>
                <c:pt idx="2751">
                  <c:v>0.6171875</c:v>
                </c:pt>
                <c:pt idx="2752">
                  <c:v>0.57421875</c:v>
                </c:pt>
                <c:pt idx="2753">
                  <c:v>0.54296875</c:v>
                </c:pt>
                <c:pt idx="2754">
                  <c:v>0.5234375</c:v>
                </c:pt>
                <c:pt idx="2755">
                  <c:v>0.5078125</c:v>
                </c:pt>
                <c:pt idx="2756">
                  <c:v>0.48828125</c:v>
                </c:pt>
                <c:pt idx="2757">
                  <c:v>0.484375</c:v>
                </c:pt>
                <c:pt idx="2758">
                  <c:v>0.48046875</c:v>
                </c:pt>
                <c:pt idx="2759">
                  <c:v>0.48828125</c:v>
                </c:pt>
                <c:pt idx="2760">
                  <c:v>0.49609375</c:v>
                </c:pt>
                <c:pt idx="2761">
                  <c:v>0.484375</c:v>
                </c:pt>
                <c:pt idx="2762">
                  <c:v>0.4609375</c:v>
                </c:pt>
                <c:pt idx="2763">
                  <c:v>0.453125</c:v>
                </c:pt>
                <c:pt idx="2764">
                  <c:v>0.4453125</c:v>
                </c:pt>
                <c:pt idx="2765">
                  <c:v>0.44140625</c:v>
                </c:pt>
                <c:pt idx="2766">
                  <c:v>0.44921875</c:v>
                </c:pt>
                <c:pt idx="2767">
                  <c:v>0.44140625</c:v>
                </c:pt>
                <c:pt idx="2768">
                  <c:v>0.4765625</c:v>
                </c:pt>
                <c:pt idx="2769">
                  <c:v>0.515625</c:v>
                </c:pt>
                <c:pt idx="2770">
                  <c:v>0.5390625</c:v>
                </c:pt>
                <c:pt idx="2771">
                  <c:v>0.546875</c:v>
                </c:pt>
                <c:pt idx="2772">
                  <c:v>0.55859375</c:v>
                </c:pt>
                <c:pt idx="2773">
                  <c:v>0.5390625</c:v>
                </c:pt>
                <c:pt idx="2774">
                  <c:v>0.54296875</c:v>
                </c:pt>
                <c:pt idx="2775">
                  <c:v>0.5390625</c:v>
                </c:pt>
                <c:pt idx="2776">
                  <c:v>0.53125</c:v>
                </c:pt>
                <c:pt idx="2777">
                  <c:v>0.51171875</c:v>
                </c:pt>
                <c:pt idx="2778">
                  <c:v>0.5078125</c:v>
                </c:pt>
                <c:pt idx="2779">
                  <c:v>0.50390625</c:v>
                </c:pt>
                <c:pt idx="2780">
                  <c:v>0.43359375</c:v>
                </c:pt>
                <c:pt idx="2781">
                  <c:v>0.43359375</c:v>
                </c:pt>
                <c:pt idx="2782">
                  <c:v>0.45703125</c:v>
                </c:pt>
                <c:pt idx="2783">
                  <c:v>0.4609375</c:v>
                </c:pt>
                <c:pt idx="2784">
                  <c:v>0.44921875</c:v>
                </c:pt>
                <c:pt idx="2785">
                  <c:v>0.44921875</c:v>
                </c:pt>
                <c:pt idx="2786">
                  <c:v>0.44140625</c:v>
                </c:pt>
                <c:pt idx="2787">
                  <c:v>0.4375</c:v>
                </c:pt>
                <c:pt idx="2788">
                  <c:v>0.4375</c:v>
                </c:pt>
                <c:pt idx="2789">
                  <c:v>0.4296875</c:v>
                </c:pt>
                <c:pt idx="2790">
                  <c:v>0.43359375</c:v>
                </c:pt>
                <c:pt idx="2791">
                  <c:v>0.46875</c:v>
                </c:pt>
                <c:pt idx="2792">
                  <c:v>0.53515625</c:v>
                </c:pt>
                <c:pt idx="2793">
                  <c:v>0.61328125</c:v>
                </c:pt>
                <c:pt idx="2794">
                  <c:v>0.6328125</c:v>
                </c:pt>
                <c:pt idx="2795">
                  <c:v>0.6796875</c:v>
                </c:pt>
                <c:pt idx="2796">
                  <c:v>0.65625</c:v>
                </c:pt>
                <c:pt idx="2797">
                  <c:v>0.64453125</c:v>
                </c:pt>
                <c:pt idx="2798">
                  <c:v>0.59765625</c:v>
                </c:pt>
                <c:pt idx="2799">
                  <c:v>0.56640625</c:v>
                </c:pt>
                <c:pt idx="2800">
                  <c:v>0.55078125</c:v>
                </c:pt>
                <c:pt idx="2801">
                  <c:v>0.53125</c:v>
                </c:pt>
                <c:pt idx="2802">
                  <c:v>0.51171875</c:v>
                </c:pt>
                <c:pt idx="2803">
                  <c:v>0.5234375</c:v>
                </c:pt>
                <c:pt idx="2804">
                  <c:v>0.51953125</c:v>
                </c:pt>
                <c:pt idx="2805">
                  <c:v>0.51953125</c:v>
                </c:pt>
                <c:pt idx="2806">
                  <c:v>0.5234375</c:v>
                </c:pt>
                <c:pt idx="2807">
                  <c:v>0.546875</c:v>
                </c:pt>
                <c:pt idx="2808">
                  <c:v>0.546875</c:v>
                </c:pt>
                <c:pt idx="2809">
                  <c:v>0.53125</c:v>
                </c:pt>
                <c:pt idx="2810">
                  <c:v>0.52734375</c:v>
                </c:pt>
                <c:pt idx="2811">
                  <c:v>0.52734375</c:v>
                </c:pt>
                <c:pt idx="2812">
                  <c:v>0.53125</c:v>
                </c:pt>
                <c:pt idx="2813">
                  <c:v>0.49609375</c:v>
                </c:pt>
                <c:pt idx="2814">
                  <c:v>0.50390625</c:v>
                </c:pt>
                <c:pt idx="2815">
                  <c:v>0.49609375</c:v>
                </c:pt>
                <c:pt idx="2816">
                  <c:v>0.5078125</c:v>
                </c:pt>
                <c:pt idx="2817">
                  <c:v>0.55078125</c:v>
                </c:pt>
                <c:pt idx="2818">
                  <c:v>0.58203125</c:v>
                </c:pt>
                <c:pt idx="2819">
                  <c:v>0.62890625</c:v>
                </c:pt>
                <c:pt idx="2820">
                  <c:v>0.62109375</c:v>
                </c:pt>
                <c:pt idx="2821">
                  <c:v>0.62109375</c:v>
                </c:pt>
                <c:pt idx="2822">
                  <c:v>0.61328125</c:v>
                </c:pt>
                <c:pt idx="2823">
                  <c:v>0.609375</c:v>
                </c:pt>
                <c:pt idx="2824">
                  <c:v>0.59375</c:v>
                </c:pt>
                <c:pt idx="2825">
                  <c:v>0.578125</c:v>
                </c:pt>
                <c:pt idx="2826">
                  <c:v>0.5703125</c:v>
                </c:pt>
                <c:pt idx="2827">
                  <c:v>0.5703125</c:v>
                </c:pt>
                <c:pt idx="2828">
                  <c:v>0.57421875</c:v>
                </c:pt>
                <c:pt idx="2829">
                  <c:v>0.5703125</c:v>
                </c:pt>
                <c:pt idx="2830">
                  <c:v>0.5703125</c:v>
                </c:pt>
                <c:pt idx="2831">
                  <c:v>0.56640625</c:v>
                </c:pt>
                <c:pt idx="2832">
                  <c:v>0.5546875</c:v>
                </c:pt>
                <c:pt idx="2833">
                  <c:v>0.5625</c:v>
                </c:pt>
                <c:pt idx="2834">
                  <c:v>0.51953125</c:v>
                </c:pt>
                <c:pt idx="2835">
                  <c:v>0.515625</c:v>
                </c:pt>
                <c:pt idx="2836">
                  <c:v>0.515625</c:v>
                </c:pt>
                <c:pt idx="2837">
                  <c:v>0.5078125</c:v>
                </c:pt>
                <c:pt idx="2838">
                  <c:v>0.52734375</c:v>
                </c:pt>
                <c:pt idx="2839">
                  <c:v>0.5390625</c:v>
                </c:pt>
                <c:pt idx="2840">
                  <c:v>0.5546875</c:v>
                </c:pt>
                <c:pt idx="2841">
                  <c:v>0.6171875</c:v>
                </c:pt>
                <c:pt idx="2842">
                  <c:v>0.65625</c:v>
                </c:pt>
                <c:pt idx="2843">
                  <c:v>0.61328125</c:v>
                </c:pt>
                <c:pt idx="2844">
                  <c:v>0.66015625</c:v>
                </c:pt>
                <c:pt idx="2845">
                  <c:v>0.63671875</c:v>
                </c:pt>
                <c:pt idx="2846">
                  <c:v>0.62890625</c:v>
                </c:pt>
                <c:pt idx="2847">
                  <c:v>0.6171875</c:v>
                </c:pt>
                <c:pt idx="2848">
                  <c:v>0.58984375</c:v>
                </c:pt>
                <c:pt idx="2849">
                  <c:v>0.5625</c:v>
                </c:pt>
                <c:pt idx="2850">
                  <c:v>0.55859375</c:v>
                </c:pt>
                <c:pt idx="2851">
                  <c:v>0.55859375</c:v>
                </c:pt>
                <c:pt idx="2852">
                  <c:v>0.5546875</c:v>
                </c:pt>
                <c:pt idx="2853">
                  <c:v>0.55078125</c:v>
                </c:pt>
                <c:pt idx="2854">
                  <c:v>0.55078125</c:v>
                </c:pt>
                <c:pt idx="2855">
                  <c:v>0.54296875</c:v>
                </c:pt>
                <c:pt idx="2856">
                  <c:v>0.53125</c:v>
                </c:pt>
                <c:pt idx="2857">
                  <c:v>0.5234375</c:v>
                </c:pt>
                <c:pt idx="2858">
                  <c:v>0.51953125</c:v>
                </c:pt>
                <c:pt idx="2859">
                  <c:v>0.5234375</c:v>
                </c:pt>
                <c:pt idx="2860">
                  <c:v>0.5234375</c:v>
                </c:pt>
                <c:pt idx="2861">
                  <c:v>0.51953125</c:v>
                </c:pt>
                <c:pt idx="2862">
                  <c:v>0.5234375</c:v>
                </c:pt>
                <c:pt idx="2863">
                  <c:v>0.53125</c:v>
                </c:pt>
                <c:pt idx="2864">
                  <c:v>0.54296875</c:v>
                </c:pt>
                <c:pt idx="2865">
                  <c:v>0.6015625</c:v>
                </c:pt>
                <c:pt idx="2866">
                  <c:v>0.59765625</c:v>
                </c:pt>
                <c:pt idx="2867">
                  <c:v>0.625</c:v>
                </c:pt>
                <c:pt idx="2868">
                  <c:v>0.66015625</c:v>
                </c:pt>
                <c:pt idx="2869">
                  <c:v>0.6171875</c:v>
                </c:pt>
                <c:pt idx="2870">
                  <c:v>0.6015625</c:v>
                </c:pt>
                <c:pt idx="2871">
                  <c:v>0.59375</c:v>
                </c:pt>
                <c:pt idx="2872">
                  <c:v>0.56640625</c:v>
                </c:pt>
                <c:pt idx="2873">
                  <c:v>0.53515625</c:v>
                </c:pt>
                <c:pt idx="2874">
                  <c:v>0.54296875</c:v>
                </c:pt>
                <c:pt idx="2875">
                  <c:v>0.546875</c:v>
                </c:pt>
                <c:pt idx="2876">
                  <c:v>0.54296875</c:v>
                </c:pt>
                <c:pt idx="2877">
                  <c:v>0.546875</c:v>
                </c:pt>
                <c:pt idx="2878">
                  <c:v>0.54296875</c:v>
                </c:pt>
                <c:pt idx="2879">
                  <c:v>0.54296875</c:v>
                </c:pt>
                <c:pt idx="2880">
                  <c:v>0.55078125</c:v>
                </c:pt>
                <c:pt idx="2881">
                  <c:v>0.54296875</c:v>
                </c:pt>
                <c:pt idx="2882">
                  <c:v>0.53515625</c:v>
                </c:pt>
                <c:pt idx="2883">
                  <c:v>0.53125</c:v>
                </c:pt>
                <c:pt idx="2884">
                  <c:v>0.5234375</c:v>
                </c:pt>
                <c:pt idx="2885">
                  <c:v>0.5234375</c:v>
                </c:pt>
                <c:pt idx="2886">
                  <c:v>0.53125</c:v>
                </c:pt>
                <c:pt idx="2887">
                  <c:v>0.53515625</c:v>
                </c:pt>
                <c:pt idx="2888">
                  <c:v>0.55078125</c:v>
                </c:pt>
                <c:pt idx="2889">
                  <c:v>0.5625</c:v>
                </c:pt>
                <c:pt idx="2890">
                  <c:v>0.5703125</c:v>
                </c:pt>
                <c:pt idx="2891">
                  <c:v>0.60546875</c:v>
                </c:pt>
                <c:pt idx="2892">
                  <c:v>0.71875</c:v>
                </c:pt>
                <c:pt idx="2893">
                  <c:v>0.76171875</c:v>
                </c:pt>
                <c:pt idx="2894">
                  <c:v>0.7890625</c:v>
                </c:pt>
                <c:pt idx="2895">
                  <c:v>0.76171875</c:v>
                </c:pt>
                <c:pt idx="2896">
                  <c:v>0.71875</c:v>
                </c:pt>
                <c:pt idx="2897">
                  <c:v>0.6640625</c:v>
                </c:pt>
                <c:pt idx="2898">
                  <c:v>0.625</c:v>
                </c:pt>
                <c:pt idx="2899">
                  <c:v>0.6328125</c:v>
                </c:pt>
                <c:pt idx="2900">
                  <c:v>0.62890625</c:v>
                </c:pt>
                <c:pt idx="2901">
                  <c:v>0.62890625</c:v>
                </c:pt>
                <c:pt idx="2902">
                  <c:v>0.59765625</c:v>
                </c:pt>
                <c:pt idx="2903">
                  <c:v>0.546875</c:v>
                </c:pt>
                <c:pt idx="2904">
                  <c:v>0.50390625</c:v>
                </c:pt>
                <c:pt idx="2905">
                  <c:v>0.48828125</c:v>
                </c:pt>
                <c:pt idx="2906">
                  <c:v>0.48046875</c:v>
                </c:pt>
                <c:pt idx="2907">
                  <c:v>0.453125</c:v>
                </c:pt>
                <c:pt idx="2908">
                  <c:v>0.4296875</c:v>
                </c:pt>
                <c:pt idx="2909">
                  <c:v>0.40234375</c:v>
                </c:pt>
                <c:pt idx="2910">
                  <c:v>0.3828125</c:v>
                </c:pt>
                <c:pt idx="2911">
                  <c:v>0.38671875</c:v>
                </c:pt>
                <c:pt idx="2912">
                  <c:v>0.421875</c:v>
                </c:pt>
                <c:pt idx="2913">
                  <c:v>0.42578125</c:v>
                </c:pt>
                <c:pt idx="2914">
                  <c:v>0.484375</c:v>
                </c:pt>
                <c:pt idx="2915">
                  <c:v>0.4921875</c:v>
                </c:pt>
                <c:pt idx="2916">
                  <c:v>0.5</c:v>
                </c:pt>
                <c:pt idx="2917">
                  <c:v>0.5390625</c:v>
                </c:pt>
                <c:pt idx="2918">
                  <c:v>0.52734375</c:v>
                </c:pt>
                <c:pt idx="2919">
                  <c:v>0.51953125</c:v>
                </c:pt>
                <c:pt idx="2920">
                  <c:v>0.48046875</c:v>
                </c:pt>
                <c:pt idx="2921">
                  <c:v>0.453125</c:v>
                </c:pt>
                <c:pt idx="2922">
                  <c:v>0.4296875</c:v>
                </c:pt>
                <c:pt idx="2923">
                  <c:v>0.43359375</c:v>
                </c:pt>
                <c:pt idx="2924">
                  <c:v>0.421875</c:v>
                </c:pt>
                <c:pt idx="2925">
                  <c:v>0.40625</c:v>
                </c:pt>
                <c:pt idx="2926">
                  <c:v>0.390625</c:v>
                </c:pt>
                <c:pt idx="2927">
                  <c:v>0.3671875</c:v>
                </c:pt>
                <c:pt idx="2928">
                  <c:v>0.359375</c:v>
                </c:pt>
                <c:pt idx="2929">
                  <c:v>0.3359375</c:v>
                </c:pt>
                <c:pt idx="2930">
                  <c:v>0.32421875</c:v>
                </c:pt>
                <c:pt idx="2931">
                  <c:v>0.3046875</c:v>
                </c:pt>
                <c:pt idx="2932">
                  <c:v>0.3046875</c:v>
                </c:pt>
                <c:pt idx="2933">
                  <c:v>0.29296875</c:v>
                </c:pt>
                <c:pt idx="2934">
                  <c:v>0.27734375</c:v>
                </c:pt>
                <c:pt idx="2935">
                  <c:v>0.26953125</c:v>
                </c:pt>
                <c:pt idx="2936">
                  <c:v>0.29296875</c:v>
                </c:pt>
                <c:pt idx="2937">
                  <c:v>0.3203125</c:v>
                </c:pt>
                <c:pt idx="2938">
                  <c:v>0.38671875</c:v>
                </c:pt>
                <c:pt idx="2939">
                  <c:v>0.41796875</c:v>
                </c:pt>
                <c:pt idx="2940">
                  <c:v>0.44140625</c:v>
                </c:pt>
                <c:pt idx="2941">
                  <c:v>0.484375</c:v>
                </c:pt>
                <c:pt idx="2942">
                  <c:v>0.4609375</c:v>
                </c:pt>
                <c:pt idx="2943">
                  <c:v>0.46484375</c:v>
                </c:pt>
                <c:pt idx="2944">
                  <c:v>0.421875</c:v>
                </c:pt>
                <c:pt idx="2945">
                  <c:v>0.3984375</c:v>
                </c:pt>
                <c:pt idx="2946">
                  <c:v>0.3828125</c:v>
                </c:pt>
                <c:pt idx="2947">
                  <c:v>0.37890625</c:v>
                </c:pt>
                <c:pt idx="2948">
                  <c:v>0.35546875</c:v>
                </c:pt>
                <c:pt idx="2949">
                  <c:v>0.34375</c:v>
                </c:pt>
                <c:pt idx="2950">
                  <c:v>0.32421875</c:v>
                </c:pt>
                <c:pt idx="2951">
                  <c:v>0.3125</c:v>
                </c:pt>
                <c:pt idx="2952">
                  <c:v>0.28515625</c:v>
                </c:pt>
                <c:pt idx="2953">
                  <c:v>0.30078125</c:v>
                </c:pt>
                <c:pt idx="2954">
                  <c:v>0.3046875</c:v>
                </c:pt>
                <c:pt idx="2955">
                  <c:v>0.296875</c:v>
                </c:pt>
                <c:pt idx="2956">
                  <c:v>0.2734375</c:v>
                </c:pt>
                <c:pt idx="2957">
                  <c:v>0.27734375</c:v>
                </c:pt>
                <c:pt idx="2958">
                  <c:v>0.25</c:v>
                </c:pt>
                <c:pt idx="2959">
                  <c:v>0.26953125</c:v>
                </c:pt>
                <c:pt idx="2960">
                  <c:v>0.32421875</c:v>
                </c:pt>
                <c:pt idx="2961">
                  <c:v>0.359375</c:v>
                </c:pt>
                <c:pt idx="2962">
                  <c:v>0.40625</c:v>
                </c:pt>
                <c:pt idx="2963">
                  <c:v>0.453125</c:v>
                </c:pt>
                <c:pt idx="2964">
                  <c:v>0.484375</c:v>
                </c:pt>
                <c:pt idx="2965">
                  <c:v>0.5</c:v>
                </c:pt>
                <c:pt idx="2966">
                  <c:v>0.50390625</c:v>
                </c:pt>
                <c:pt idx="2967">
                  <c:v>0.48828125</c:v>
                </c:pt>
                <c:pt idx="2968">
                  <c:v>0.45703125</c:v>
                </c:pt>
                <c:pt idx="2969">
                  <c:v>0.4140625</c:v>
                </c:pt>
                <c:pt idx="2970">
                  <c:v>0.39453125</c:v>
                </c:pt>
                <c:pt idx="2971">
                  <c:v>0.37890625</c:v>
                </c:pt>
                <c:pt idx="2972">
                  <c:v>0.38671875</c:v>
                </c:pt>
                <c:pt idx="2973">
                  <c:v>0.35546875</c:v>
                </c:pt>
                <c:pt idx="2974">
                  <c:v>0.359375</c:v>
                </c:pt>
                <c:pt idx="2975">
                  <c:v>0.34375</c:v>
                </c:pt>
                <c:pt idx="2976">
                  <c:v>0.3203125</c:v>
                </c:pt>
                <c:pt idx="2977">
                  <c:v>0.3046875</c:v>
                </c:pt>
                <c:pt idx="2978">
                  <c:v>0.29296875</c:v>
                </c:pt>
                <c:pt idx="2979">
                  <c:v>0.28515625</c:v>
                </c:pt>
                <c:pt idx="2980">
                  <c:v>0.27734375</c:v>
                </c:pt>
                <c:pt idx="2981">
                  <c:v>0.26953125</c:v>
                </c:pt>
                <c:pt idx="2982">
                  <c:v>0.25390625</c:v>
                </c:pt>
                <c:pt idx="2983">
                  <c:v>0.2890625</c:v>
                </c:pt>
                <c:pt idx="2984">
                  <c:v>0.35546875</c:v>
                </c:pt>
                <c:pt idx="2985">
                  <c:v>0.42578125</c:v>
                </c:pt>
                <c:pt idx="2986">
                  <c:v>0.50390625</c:v>
                </c:pt>
                <c:pt idx="2987">
                  <c:v>0.56640625</c:v>
                </c:pt>
                <c:pt idx="2988">
                  <c:v>0.57421875</c:v>
                </c:pt>
                <c:pt idx="2989">
                  <c:v>0.5703125</c:v>
                </c:pt>
                <c:pt idx="2990">
                  <c:v>0.546875</c:v>
                </c:pt>
                <c:pt idx="2991">
                  <c:v>0.53125</c:v>
                </c:pt>
                <c:pt idx="2992">
                  <c:v>0.47265625</c:v>
                </c:pt>
                <c:pt idx="2993">
                  <c:v>0.40234375</c:v>
                </c:pt>
                <c:pt idx="2994">
                  <c:v>0.37890625</c:v>
                </c:pt>
                <c:pt idx="2995">
                  <c:v>0.375</c:v>
                </c:pt>
                <c:pt idx="2996">
                  <c:v>0.37890625</c:v>
                </c:pt>
                <c:pt idx="2997">
                  <c:v>0.3828125</c:v>
                </c:pt>
                <c:pt idx="2998">
                  <c:v>0.41015625</c:v>
                </c:pt>
                <c:pt idx="2999">
                  <c:v>0.421875</c:v>
                </c:pt>
                <c:pt idx="3000">
                  <c:v>0.421875</c:v>
                </c:pt>
                <c:pt idx="3001">
                  <c:v>0.421875</c:v>
                </c:pt>
                <c:pt idx="3002">
                  <c:v>0.39453125</c:v>
                </c:pt>
                <c:pt idx="3003">
                  <c:v>0.375</c:v>
                </c:pt>
                <c:pt idx="3004">
                  <c:v>0.359375</c:v>
                </c:pt>
                <c:pt idx="3005">
                  <c:v>0.33984375</c:v>
                </c:pt>
                <c:pt idx="3006">
                  <c:v>0.3203125</c:v>
                </c:pt>
                <c:pt idx="3007">
                  <c:v>0.35546875</c:v>
                </c:pt>
                <c:pt idx="3008">
                  <c:v>0.40625</c:v>
                </c:pt>
                <c:pt idx="3009">
                  <c:v>0.41015625</c:v>
                </c:pt>
                <c:pt idx="3010">
                  <c:v>0.453125</c:v>
                </c:pt>
                <c:pt idx="3011">
                  <c:v>0.52734375</c:v>
                </c:pt>
                <c:pt idx="3012">
                  <c:v>0.52734375</c:v>
                </c:pt>
                <c:pt idx="3013">
                  <c:v>0.55859375</c:v>
                </c:pt>
                <c:pt idx="3014">
                  <c:v>0.54296875</c:v>
                </c:pt>
                <c:pt idx="3015">
                  <c:v>0.48046875</c:v>
                </c:pt>
                <c:pt idx="3016">
                  <c:v>0.4609375</c:v>
                </c:pt>
                <c:pt idx="3017">
                  <c:v>0.44921875</c:v>
                </c:pt>
                <c:pt idx="3018">
                  <c:v>0.453125</c:v>
                </c:pt>
                <c:pt idx="3019">
                  <c:v>0.44140625</c:v>
                </c:pt>
                <c:pt idx="3020">
                  <c:v>0.4609375</c:v>
                </c:pt>
                <c:pt idx="3021">
                  <c:v>0.45703125</c:v>
                </c:pt>
                <c:pt idx="3022">
                  <c:v>0.4609375</c:v>
                </c:pt>
                <c:pt idx="3023">
                  <c:v>0.44921875</c:v>
                </c:pt>
                <c:pt idx="3024">
                  <c:v>0.44921875</c:v>
                </c:pt>
                <c:pt idx="3025">
                  <c:v>0.44140625</c:v>
                </c:pt>
                <c:pt idx="3026">
                  <c:v>0.44140625</c:v>
                </c:pt>
                <c:pt idx="3027">
                  <c:v>0.4453125</c:v>
                </c:pt>
                <c:pt idx="3028">
                  <c:v>0.4453125</c:v>
                </c:pt>
                <c:pt idx="3029">
                  <c:v>0.44921875</c:v>
                </c:pt>
                <c:pt idx="3030">
                  <c:v>0.453125</c:v>
                </c:pt>
                <c:pt idx="3031">
                  <c:v>0.46875</c:v>
                </c:pt>
                <c:pt idx="3032">
                  <c:v>0.48046875</c:v>
                </c:pt>
                <c:pt idx="3033">
                  <c:v>0.53125</c:v>
                </c:pt>
                <c:pt idx="3034">
                  <c:v>0.5625</c:v>
                </c:pt>
                <c:pt idx="3035">
                  <c:v>0.67578125</c:v>
                </c:pt>
                <c:pt idx="3036">
                  <c:v>0.703125</c:v>
                </c:pt>
                <c:pt idx="3037">
                  <c:v>0.6875</c:v>
                </c:pt>
                <c:pt idx="3038">
                  <c:v>0.6953125</c:v>
                </c:pt>
                <c:pt idx="3039">
                  <c:v>0.65234375</c:v>
                </c:pt>
                <c:pt idx="3040">
                  <c:v>0.60546875</c:v>
                </c:pt>
                <c:pt idx="3041">
                  <c:v>0.58984375</c:v>
                </c:pt>
                <c:pt idx="3042">
                  <c:v>0.5859375</c:v>
                </c:pt>
                <c:pt idx="3043">
                  <c:v>0.56640625</c:v>
                </c:pt>
                <c:pt idx="3044">
                  <c:v>0.59375</c:v>
                </c:pt>
                <c:pt idx="3045">
                  <c:v>0.5859375</c:v>
                </c:pt>
                <c:pt idx="3046">
                  <c:v>0.578125</c:v>
                </c:pt>
                <c:pt idx="3047">
                  <c:v>0.57421875</c:v>
                </c:pt>
                <c:pt idx="3048">
                  <c:v>0.5625</c:v>
                </c:pt>
                <c:pt idx="3049">
                  <c:v>0.5390625</c:v>
                </c:pt>
                <c:pt idx="3050">
                  <c:v>0.53125</c:v>
                </c:pt>
                <c:pt idx="3051">
                  <c:v>0.53125</c:v>
                </c:pt>
                <c:pt idx="3052">
                  <c:v>0.51953125</c:v>
                </c:pt>
                <c:pt idx="3053">
                  <c:v>0.5078125</c:v>
                </c:pt>
                <c:pt idx="3054">
                  <c:v>0.54296875</c:v>
                </c:pt>
                <c:pt idx="3055">
                  <c:v>0.56640625</c:v>
                </c:pt>
                <c:pt idx="3056">
                  <c:v>0.609375</c:v>
                </c:pt>
                <c:pt idx="3057">
                  <c:v>0.59375</c:v>
                </c:pt>
                <c:pt idx="3058">
                  <c:v>0.64453125</c:v>
                </c:pt>
                <c:pt idx="3059">
                  <c:v>0.609375</c:v>
                </c:pt>
                <c:pt idx="3060">
                  <c:v>0.6171875</c:v>
                </c:pt>
                <c:pt idx="3061">
                  <c:v>0.609375</c:v>
                </c:pt>
                <c:pt idx="3062">
                  <c:v>0.609375</c:v>
                </c:pt>
                <c:pt idx="3063">
                  <c:v>0.59765625</c:v>
                </c:pt>
                <c:pt idx="3064">
                  <c:v>0.56640625</c:v>
                </c:pt>
                <c:pt idx="3065">
                  <c:v>0.55078125</c:v>
                </c:pt>
                <c:pt idx="3066">
                  <c:v>0.54296875</c:v>
                </c:pt>
                <c:pt idx="3067">
                  <c:v>0.53125</c:v>
                </c:pt>
                <c:pt idx="3068">
                  <c:v>0.51171875</c:v>
                </c:pt>
                <c:pt idx="3069">
                  <c:v>0.4921875</c:v>
                </c:pt>
                <c:pt idx="3070">
                  <c:v>0.46875</c:v>
                </c:pt>
                <c:pt idx="3071">
                  <c:v>0.4609375</c:v>
                </c:pt>
                <c:pt idx="3072">
                  <c:v>0.44921875</c:v>
                </c:pt>
                <c:pt idx="3073">
                  <c:v>0.4296875</c:v>
                </c:pt>
                <c:pt idx="3074">
                  <c:v>0.4140625</c:v>
                </c:pt>
                <c:pt idx="3075">
                  <c:v>0.40625</c:v>
                </c:pt>
                <c:pt idx="3076">
                  <c:v>0.40234375</c:v>
                </c:pt>
                <c:pt idx="3077">
                  <c:v>0.421875</c:v>
                </c:pt>
                <c:pt idx="3078">
                  <c:v>0.42578125</c:v>
                </c:pt>
                <c:pt idx="3079">
                  <c:v>0.42578125</c:v>
                </c:pt>
                <c:pt idx="3080">
                  <c:v>0.44921875</c:v>
                </c:pt>
                <c:pt idx="3081">
                  <c:v>0.48828125</c:v>
                </c:pt>
                <c:pt idx="3082">
                  <c:v>0.48828125</c:v>
                </c:pt>
                <c:pt idx="3083">
                  <c:v>0.54296875</c:v>
                </c:pt>
                <c:pt idx="3084">
                  <c:v>0.515625</c:v>
                </c:pt>
                <c:pt idx="3085">
                  <c:v>0.5234375</c:v>
                </c:pt>
                <c:pt idx="3086">
                  <c:v>0.515625</c:v>
                </c:pt>
                <c:pt idx="3087">
                  <c:v>0.48046875</c:v>
                </c:pt>
                <c:pt idx="3088">
                  <c:v>0.46484375</c:v>
                </c:pt>
                <c:pt idx="3089">
                  <c:v>0.45703125</c:v>
                </c:pt>
                <c:pt idx="3090">
                  <c:v>0.45703125</c:v>
                </c:pt>
                <c:pt idx="3091">
                  <c:v>0.45703125</c:v>
                </c:pt>
                <c:pt idx="3092">
                  <c:v>0.453125</c:v>
                </c:pt>
                <c:pt idx="3093">
                  <c:v>0.4453125</c:v>
                </c:pt>
                <c:pt idx="3094">
                  <c:v>0.453125</c:v>
                </c:pt>
                <c:pt idx="3095">
                  <c:v>0.453125</c:v>
                </c:pt>
                <c:pt idx="3096">
                  <c:v>0.44921875</c:v>
                </c:pt>
                <c:pt idx="3097">
                  <c:v>0.4453125</c:v>
                </c:pt>
                <c:pt idx="3098">
                  <c:v>0.43359375</c:v>
                </c:pt>
                <c:pt idx="3099">
                  <c:v>0.41796875</c:v>
                </c:pt>
                <c:pt idx="3100">
                  <c:v>0.4140625</c:v>
                </c:pt>
                <c:pt idx="3101">
                  <c:v>0.40625</c:v>
                </c:pt>
                <c:pt idx="3102">
                  <c:v>0.4140625</c:v>
                </c:pt>
                <c:pt idx="3103">
                  <c:v>0.40625</c:v>
                </c:pt>
                <c:pt idx="3104">
                  <c:v>0.4296875</c:v>
                </c:pt>
                <c:pt idx="3105">
                  <c:v>0.4375</c:v>
                </c:pt>
                <c:pt idx="3106">
                  <c:v>0.453125</c:v>
                </c:pt>
                <c:pt idx="3107">
                  <c:v>0.4375</c:v>
                </c:pt>
                <c:pt idx="3108">
                  <c:v>0.46484375</c:v>
                </c:pt>
                <c:pt idx="3109">
                  <c:v>0.46875</c:v>
                </c:pt>
                <c:pt idx="3110">
                  <c:v>0.484375</c:v>
                </c:pt>
                <c:pt idx="3111">
                  <c:v>0.453125</c:v>
                </c:pt>
                <c:pt idx="3112">
                  <c:v>0.4375</c:v>
                </c:pt>
                <c:pt idx="3113">
                  <c:v>0.44140625</c:v>
                </c:pt>
                <c:pt idx="3114">
                  <c:v>0.4375</c:v>
                </c:pt>
                <c:pt idx="3115">
                  <c:v>0.43359375</c:v>
                </c:pt>
                <c:pt idx="3116">
                  <c:v>0.4375</c:v>
                </c:pt>
                <c:pt idx="3117">
                  <c:v>0.4375</c:v>
                </c:pt>
                <c:pt idx="3118">
                  <c:v>0.44140625</c:v>
                </c:pt>
                <c:pt idx="3119">
                  <c:v>0.4453125</c:v>
                </c:pt>
                <c:pt idx="3120">
                  <c:v>0.4453125</c:v>
                </c:pt>
                <c:pt idx="3121">
                  <c:v>0.4453125</c:v>
                </c:pt>
                <c:pt idx="3122">
                  <c:v>0.4375</c:v>
                </c:pt>
                <c:pt idx="3123">
                  <c:v>0.43359375</c:v>
                </c:pt>
                <c:pt idx="3124">
                  <c:v>0.42578125</c:v>
                </c:pt>
                <c:pt idx="3125">
                  <c:v>0.4296875</c:v>
                </c:pt>
                <c:pt idx="3126">
                  <c:v>0.4375</c:v>
                </c:pt>
                <c:pt idx="3127">
                  <c:v>0.4765625</c:v>
                </c:pt>
                <c:pt idx="3128">
                  <c:v>0.5078125</c:v>
                </c:pt>
                <c:pt idx="3129">
                  <c:v>0.5078125</c:v>
                </c:pt>
                <c:pt idx="3130">
                  <c:v>0.4921875</c:v>
                </c:pt>
                <c:pt idx="3131">
                  <c:v>0.49531249999999999</c:v>
                </c:pt>
                <c:pt idx="3132">
                  <c:v>0.49843749999999998</c:v>
                </c:pt>
                <c:pt idx="3133">
                  <c:v>0.50156250000000002</c:v>
                </c:pt>
                <c:pt idx="3134">
                  <c:v>0.50468749999999996</c:v>
                </c:pt>
                <c:pt idx="3135">
                  <c:v>0.5078125</c:v>
                </c:pt>
                <c:pt idx="3136">
                  <c:v>0.5078125</c:v>
                </c:pt>
                <c:pt idx="3137">
                  <c:v>0.4921875</c:v>
                </c:pt>
                <c:pt idx="3138">
                  <c:v>0.484375</c:v>
                </c:pt>
                <c:pt idx="3139">
                  <c:v>0.4765625</c:v>
                </c:pt>
                <c:pt idx="3140">
                  <c:v>0.4765625</c:v>
                </c:pt>
                <c:pt idx="3141">
                  <c:v>0.46484375</c:v>
                </c:pt>
                <c:pt idx="3142">
                  <c:v>0.4453125</c:v>
                </c:pt>
                <c:pt idx="3143">
                  <c:v>0.40234375</c:v>
                </c:pt>
                <c:pt idx="3144">
                  <c:v>0.37109375</c:v>
                </c:pt>
                <c:pt idx="3145">
                  <c:v>0.34765625</c:v>
                </c:pt>
                <c:pt idx="3146">
                  <c:v>0.33984375</c:v>
                </c:pt>
                <c:pt idx="3147">
                  <c:v>0.33984375</c:v>
                </c:pt>
                <c:pt idx="3148">
                  <c:v>0.32421875</c:v>
                </c:pt>
                <c:pt idx="3149">
                  <c:v>0.31640625</c:v>
                </c:pt>
                <c:pt idx="3150">
                  <c:v>0.3046875</c:v>
                </c:pt>
                <c:pt idx="3151">
                  <c:v>0.29296875</c:v>
                </c:pt>
                <c:pt idx="3152">
                  <c:v>0.30078125</c:v>
                </c:pt>
                <c:pt idx="3153">
                  <c:v>0.30078125</c:v>
                </c:pt>
                <c:pt idx="3154">
                  <c:v>0.265625</c:v>
                </c:pt>
                <c:pt idx="3155">
                  <c:v>0.26953125</c:v>
                </c:pt>
                <c:pt idx="3156">
                  <c:v>0.28515625</c:v>
                </c:pt>
                <c:pt idx="3157">
                  <c:v>0.3046875</c:v>
                </c:pt>
                <c:pt idx="3158">
                  <c:v>0.3125</c:v>
                </c:pt>
                <c:pt idx="3159">
                  <c:v>0.28515625</c:v>
                </c:pt>
                <c:pt idx="3160">
                  <c:v>0.27734375</c:v>
                </c:pt>
                <c:pt idx="3161">
                  <c:v>0.265625</c:v>
                </c:pt>
                <c:pt idx="3162">
                  <c:v>0.26171875</c:v>
                </c:pt>
                <c:pt idx="3163">
                  <c:v>0.26171875</c:v>
                </c:pt>
                <c:pt idx="3164">
                  <c:v>0.2265625</c:v>
                </c:pt>
                <c:pt idx="3165">
                  <c:v>0.21484375</c:v>
                </c:pt>
                <c:pt idx="3166">
                  <c:v>0.19921875</c:v>
                </c:pt>
                <c:pt idx="3167">
                  <c:v>0.20703125</c:v>
                </c:pt>
                <c:pt idx="3168">
                  <c:v>0.1875</c:v>
                </c:pt>
                <c:pt idx="3169">
                  <c:v>0.16796875</c:v>
                </c:pt>
                <c:pt idx="3170">
                  <c:v>0.16015625</c:v>
                </c:pt>
                <c:pt idx="3171">
                  <c:v>0.16015625</c:v>
                </c:pt>
                <c:pt idx="3172">
                  <c:v>0.1640625</c:v>
                </c:pt>
                <c:pt idx="3173">
                  <c:v>0.15234375</c:v>
                </c:pt>
                <c:pt idx="3174">
                  <c:v>0.1484375</c:v>
                </c:pt>
                <c:pt idx="3175">
                  <c:v>0.15234375</c:v>
                </c:pt>
                <c:pt idx="3176">
                  <c:v>0.1640625</c:v>
                </c:pt>
                <c:pt idx="3177">
                  <c:v>0.171875</c:v>
                </c:pt>
                <c:pt idx="3178">
                  <c:v>0.21484375</c:v>
                </c:pt>
                <c:pt idx="3179">
                  <c:v>0.2265625</c:v>
                </c:pt>
                <c:pt idx="3180">
                  <c:v>0.21875</c:v>
                </c:pt>
                <c:pt idx="3181">
                  <c:v>0.234375</c:v>
                </c:pt>
                <c:pt idx="3182">
                  <c:v>0.23046875</c:v>
                </c:pt>
                <c:pt idx="3183">
                  <c:v>0.2421875</c:v>
                </c:pt>
                <c:pt idx="3184">
                  <c:v>0.24609375</c:v>
                </c:pt>
                <c:pt idx="3185">
                  <c:v>0.23828125</c:v>
                </c:pt>
                <c:pt idx="3186">
                  <c:v>0.234375</c:v>
                </c:pt>
                <c:pt idx="3187">
                  <c:v>0.23046875</c:v>
                </c:pt>
                <c:pt idx="3188">
                  <c:v>0.22265625</c:v>
                </c:pt>
                <c:pt idx="3189">
                  <c:v>0.21875</c:v>
                </c:pt>
                <c:pt idx="3190">
                  <c:v>0.21875</c:v>
                </c:pt>
                <c:pt idx="3191">
                  <c:v>0.21875</c:v>
                </c:pt>
                <c:pt idx="3192">
                  <c:v>0.20703125</c:v>
                </c:pt>
                <c:pt idx="3193">
                  <c:v>0.22265625</c:v>
                </c:pt>
                <c:pt idx="3194">
                  <c:v>0.22265625</c:v>
                </c:pt>
                <c:pt idx="3195">
                  <c:v>0.21484375</c:v>
                </c:pt>
                <c:pt idx="3196">
                  <c:v>0.20703125</c:v>
                </c:pt>
                <c:pt idx="3197">
                  <c:v>0.20703125</c:v>
                </c:pt>
                <c:pt idx="3198">
                  <c:v>0.2265625</c:v>
                </c:pt>
                <c:pt idx="3199">
                  <c:v>0.234375</c:v>
                </c:pt>
                <c:pt idx="3200">
                  <c:v>0.265625</c:v>
                </c:pt>
                <c:pt idx="3201">
                  <c:v>0.296875</c:v>
                </c:pt>
                <c:pt idx="3202">
                  <c:v>0.33203125</c:v>
                </c:pt>
                <c:pt idx="3203">
                  <c:v>0.32421875</c:v>
                </c:pt>
                <c:pt idx="3204">
                  <c:v>0.34765625</c:v>
                </c:pt>
                <c:pt idx="3205">
                  <c:v>0.328125</c:v>
                </c:pt>
                <c:pt idx="3206">
                  <c:v>0.31640625</c:v>
                </c:pt>
                <c:pt idx="3207">
                  <c:v>0.28515625</c:v>
                </c:pt>
                <c:pt idx="3208">
                  <c:v>0.265625</c:v>
                </c:pt>
                <c:pt idx="3209">
                  <c:v>0.23046875</c:v>
                </c:pt>
                <c:pt idx="3210">
                  <c:v>0.21484375</c:v>
                </c:pt>
                <c:pt idx="3211">
                  <c:v>0.1953125</c:v>
                </c:pt>
                <c:pt idx="3212">
                  <c:v>0.18359375</c:v>
                </c:pt>
                <c:pt idx="3213">
                  <c:v>0.1640625</c:v>
                </c:pt>
                <c:pt idx="3214">
                  <c:v>0.14453125</c:v>
                </c:pt>
                <c:pt idx="3215">
                  <c:v>0.1328125</c:v>
                </c:pt>
                <c:pt idx="3216">
                  <c:v>0.109375</c:v>
                </c:pt>
                <c:pt idx="3217">
                  <c:v>0.1015625</c:v>
                </c:pt>
                <c:pt idx="3218">
                  <c:v>8.59375E-2</c:v>
                </c:pt>
                <c:pt idx="3219">
                  <c:v>8.203125E-2</c:v>
                </c:pt>
                <c:pt idx="3220">
                  <c:v>8.203125E-2</c:v>
                </c:pt>
                <c:pt idx="3221">
                  <c:v>8.59375E-2</c:v>
                </c:pt>
                <c:pt idx="3222">
                  <c:v>7.421875E-2</c:v>
                </c:pt>
                <c:pt idx="3223">
                  <c:v>6.25E-2</c:v>
                </c:pt>
                <c:pt idx="3224">
                  <c:v>8.59375E-2</c:v>
                </c:pt>
                <c:pt idx="3225">
                  <c:v>0.16015625</c:v>
                </c:pt>
                <c:pt idx="3226">
                  <c:v>0.16796875</c:v>
                </c:pt>
                <c:pt idx="3227">
                  <c:v>0.19921875</c:v>
                </c:pt>
                <c:pt idx="3228">
                  <c:v>0.2421875</c:v>
                </c:pt>
                <c:pt idx="3229">
                  <c:v>0.25390625</c:v>
                </c:pt>
                <c:pt idx="3230">
                  <c:v>0.26953125</c:v>
                </c:pt>
                <c:pt idx="3231">
                  <c:v>0.25390625</c:v>
                </c:pt>
                <c:pt idx="3232">
                  <c:v>0.2265625</c:v>
                </c:pt>
                <c:pt idx="3233">
                  <c:v>0.19921875</c:v>
                </c:pt>
                <c:pt idx="3234">
                  <c:v>0.19140625</c:v>
                </c:pt>
                <c:pt idx="3235">
                  <c:v>0.1875</c:v>
                </c:pt>
                <c:pt idx="3236">
                  <c:v>0.1875</c:v>
                </c:pt>
                <c:pt idx="3237">
                  <c:v>0.19140625</c:v>
                </c:pt>
                <c:pt idx="3238">
                  <c:v>0.1953125</c:v>
                </c:pt>
                <c:pt idx="3239">
                  <c:v>0.1875</c:v>
                </c:pt>
                <c:pt idx="3240">
                  <c:v>0.171875</c:v>
                </c:pt>
                <c:pt idx="3241">
                  <c:v>0.1484375</c:v>
                </c:pt>
                <c:pt idx="3242">
                  <c:v>0.14453125</c:v>
                </c:pt>
                <c:pt idx="3243">
                  <c:v>0.13671875</c:v>
                </c:pt>
                <c:pt idx="3244">
                  <c:v>0.12890625</c:v>
                </c:pt>
                <c:pt idx="3245">
                  <c:v>0.12109375</c:v>
                </c:pt>
                <c:pt idx="3246">
                  <c:v>0.11328125</c:v>
                </c:pt>
                <c:pt idx="3247">
                  <c:v>0.125</c:v>
                </c:pt>
                <c:pt idx="3248">
                  <c:v>0.13671875</c:v>
                </c:pt>
                <c:pt idx="3249">
                  <c:v>0.1796875</c:v>
                </c:pt>
                <c:pt idx="3250">
                  <c:v>0.21875</c:v>
                </c:pt>
                <c:pt idx="3251">
                  <c:v>0.26953125</c:v>
                </c:pt>
                <c:pt idx="3252">
                  <c:v>0.28125</c:v>
                </c:pt>
                <c:pt idx="3253">
                  <c:v>0.265625</c:v>
                </c:pt>
                <c:pt idx="3254">
                  <c:v>0.265625</c:v>
                </c:pt>
                <c:pt idx="3255">
                  <c:v>0.2578125</c:v>
                </c:pt>
                <c:pt idx="3256">
                  <c:v>0.265625</c:v>
                </c:pt>
                <c:pt idx="3257">
                  <c:v>0.26171875</c:v>
                </c:pt>
                <c:pt idx="3258">
                  <c:v>0.26171875</c:v>
                </c:pt>
                <c:pt idx="3259">
                  <c:v>0.265625</c:v>
                </c:pt>
                <c:pt idx="3260">
                  <c:v>0.2421875</c:v>
                </c:pt>
                <c:pt idx="3261">
                  <c:v>0.21875</c:v>
                </c:pt>
                <c:pt idx="3262">
                  <c:v>0.2265625</c:v>
                </c:pt>
                <c:pt idx="3263">
                  <c:v>0.234375</c:v>
                </c:pt>
                <c:pt idx="3264">
                  <c:v>0.23046875</c:v>
                </c:pt>
                <c:pt idx="3265">
                  <c:v>0.23828125</c:v>
                </c:pt>
                <c:pt idx="3266">
                  <c:v>0.2421875</c:v>
                </c:pt>
                <c:pt idx="3267">
                  <c:v>0.2109375</c:v>
                </c:pt>
                <c:pt idx="3268">
                  <c:v>0.21484375</c:v>
                </c:pt>
                <c:pt idx="3269">
                  <c:v>0.203125</c:v>
                </c:pt>
                <c:pt idx="3270">
                  <c:v>0.19140625</c:v>
                </c:pt>
                <c:pt idx="3271">
                  <c:v>0.2109375</c:v>
                </c:pt>
                <c:pt idx="3272">
                  <c:v>0.2421875</c:v>
                </c:pt>
                <c:pt idx="3273">
                  <c:v>0.3515625</c:v>
                </c:pt>
                <c:pt idx="3274">
                  <c:v>0.37109375</c:v>
                </c:pt>
                <c:pt idx="3275">
                  <c:v>0.4140625</c:v>
                </c:pt>
                <c:pt idx="3276">
                  <c:v>0.453125</c:v>
                </c:pt>
                <c:pt idx="3277">
                  <c:v>0.46875</c:v>
                </c:pt>
                <c:pt idx="3278">
                  <c:v>0.47265625</c:v>
                </c:pt>
                <c:pt idx="3279">
                  <c:v>0.4453125</c:v>
                </c:pt>
                <c:pt idx="3280">
                  <c:v>0.390625</c:v>
                </c:pt>
                <c:pt idx="3281">
                  <c:v>0.37109375</c:v>
                </c:pt>
                <c:pt idx="3282">
                  <c:v>0.34765625</c:v>
                </c:pt>
                <c:pt idx="3283">
                  <c:v>0.33984375</c:v>
                </c:pt>
                <c:pt idx="3284">
                  <c:v>0.33203125</c:v>
                </c:pt>
                <c:pt idx="3285">
                  <c:v>0.30859375</c:v>
                </c:pt>
                <c:pt idx="3286">
                  <c:v>0.30078125</c:v>
                </c:pt>
                <c:pt idx="3287">
                  <c:v>0.3046875</c:v>
                </c:pt>
                <c:pt idx="3288">
                  <c:v>0.30078125</c:v>
                </c:pt>
                <c:pt idx="3289">
                  <c:v>0.328125</c:v>
                </c:pt>
                <c:pt idx="3290">
                  <c:v>0.3359375</c:v>
                </c:pt>
                <c:pt idx="3291">
                  <c:v>0.32421875</c:v>
                </c:pt>
                <c:pt idx="3292">
                  <c:v>0.328125</c:v>
                </c:pt>
                <c:pt idx="3293">
                  <c:v>0.328125</c:v>
                </c:pt>
                <c:pt idx="3294">
                  <c:v>0.32421875</c:v>
                </c:pt>
                <c:pt idx="3295">
                  <c:v>0.34765625</c:v>
                </c:pt>
                <c:pt idx="3296">
                  <c:v>0.37109375</c:v>
                </c:pt>
                <c:pt idx="3297">
                  <c:v>0.38671875</c:v>
                </c:pt>
                <c:pt idx="3298">
                  <c:v>0.42578125</c:v>
                </c:pt>
                <c:pt idx="3299">
                  <c:v>0.4296875</c:v>
                </c:pt>
                <c:pt idx="3300">
                  <c:v>0.51171875</c:v>
                </c:pt>
                <c:pt idx="3301">
                  <c:v>0.46875</c:v>
                </c:pt>
                <c:pt idx="3302">
                  <c:v>0.5234375</c:v>
                </c:pt>
                <c:pt idx="3303">
                  <c:v>0.484375</c:v>
                </c:pt>
                <c:pt idx="3304">
                  <c:v>0.453125</c:v>
                </c:pt>
                <c:pt idx="3305">
                  <c:v>0.4296875</c:v>
                </c:pt>
                <c:pt idx="3306">
                  <c:v>0.3984375</c:v>
                </c:pt>
                <c:pt idx="3307">
                  <c:v>0.37890625</c:v>
                </c:pt>
                <c:pt idx="3308">
                  <c:v>0.375</c:v>
                </c:pt>
                <c:pt idx="3309">
                  <c:v>0.36328125</c:v>
                </c:pt>
                <c:pt idx="3310">
                  <c:v>0.3515625</c:v>
                </c:pt>
                <c:pt idx="3311">
                  <c:v>0.33203125</c:v>
                </c:pt>
                <c:pt idx="3312">
                  <c:v>0.328125</c:v>
                </c:pt>
                <c:pt idx="3313">
                  <c:v>0.3125</c:v>
                </c:pt>
                <c:pt idx="3314">
                  <c:v>0.29296875</c:v>
                </c:pt>
                <c:pt idx="3315">
                  <c:v>0.28125</c:v>
                </c:pt>
                <c:pt idx="3316">
                  <c:v>0.26953125</c:v>
                </c:pt>
                <c:pt idx="3317">
                  <c:v>0.265625</c:v>
                </c:pt>
                <c:pt idx="3318">
                  <c:v>0.265625</c:v>
                </c:pt>
                <c:pt idx="3319">
                  <c:v>0.2578125</c:v>
                </c:pt>
                <c:pt idx="3320">
                  <c:v>0.26953125</c:v>
                </c:pt>
                <c:pt idx="3321">
                  <c:v>0.31640625</c:v>
                </c:pt>
                <c:pt idx="3322">
                  <c:v>0.3515625</c:v>
                </c:pt>
                <c:pt idx="3323">
                  <c:v>0.39453125</c:v>
                </c:pt>
                <c:pt idx="3324">
                  <c:v>0.3984375</c:v>
                </c:pt>
                <c:pt idx="3325">
                  <c:v>0.41015625</c:v>
                </c:pt>
                <c:pt idx="3326">
                  <c:v>0.4140625</c:v>
                </c:pt>
                <c:pt idx="3327">
                  <c:v>0.3828125</c:v>
                </c:pt>
                <c:pt idx="3328">
                  <c:v>0.3515625</c:v>
                </c:pt>
                <c:pt idx="3329">
                  <c:v>0.30859375</c:v>
                </c:pt>
                <c:pt idx="3330">
                  <c:v>0.28515625</c:v>
                </c:pt>
                <c:pt idx="3331">
                  <c:v>0.2578125</c:v>
                </c:pt>
                <c:pt idx="3332">
                  <c:v>0.23828125</c:v>
                </c:pt>
                <c:pt idx="3333">
                  <c:v>0.21875</c:v>
                </c:pt>
                <c:pt idx="3334">
                  <c:v>0.20703125</c:v>
                </c:pt>
                <c:pt idx="3335">
                  <c:v>0.1875</c:v>
                </c:pt>
                <c:pt idx="3336">
                  <c:v>0.1796875</c:v>
                </c:pt>
                <c:pt idx="3337">
                  <c:v>0.1640625</c:v>
                </c:pt>
                <c:pt idx="3338">
                  <c:v>0.171875</c:v>
                </c:pt>
                <c:pt idx="3339">
                  <c:v>0.140625</c:v>
                </c:pt>
                <c:pt idx="3340">
                  <c:v>0.12890625</c:v>
                </c:pt>
                <c:pt idx="3341">
                  <c:v>0.11328125</c:v>
                </c:pt>
                <c:pt idx="3342">
                  <c:v>0.10546875</c:v>
                </c:pt>
                <c:pt idx="3343">
                  <c:v>0.11328125</c:v>
                </c:pt>
                <c:pt idx="3344">
                  <c:v>0.15625</c:v>
                </c:pt>
                <c:pt idx="3345">
                  <c:v>0.22265625</c:v>
                </c:pt>
                <c:pt idx="3346">
                  <c:v>0.265625</c:v>
                </c:pt>
                <c:pt idx="3347">
                  <c:v>0.3125</c:v>
                </c:pt>
                <c:pt idx="3348">
                  <c:v>0.33203125</c:v>
                </c:pt>
                <c:pt idx="3349">
                  <c:v>0.34765625</c:v>
                </c:pt>
                <c:pt idx="3350">
                  <c:v>0.3515625</c:v>
                </c:pt>
                <c:pt idx="3351">
                  <c:v>0.3515625</c:v>
                </c:pt>
                <c:pt idx="3352">
                  <c:v>0.3046875</c:v>
                </c:pt>
                <c:pt idx="3353">
                  <c:v>0.2734375</c:v>
                </c:pt>
                <c:pt idx="3354">
                  <c:v>0.2421875</c:v>
                </c:pt>
                <c:pt idx="3355">
                  <c:v>0.2265625</c:v>
                </c:pt>
                <c:pt idx="3356">
                  <c:v>0.23046875</c:v>
                </c:pt>
                <c:pt idx="3357">
                  <c:v>0.21875</c:v>
                </c:pt>
                <c:pt idx="3358">
                  <c:v>0.203125</c:v>
                </c:pt>
                <c:pt idx="3359">
                  <c:v>0.19921875</c:v>
                </c:pt>
                <c:pt idx="3360">
                  <c:v>0.17578125</c:v>
                </c:pt>
                <c:pt idx="3361">
                  <c:v>0.17578125</c:v>
                </c:pt>
                <c:pt idx="3362">
                  <c:v>0.17578125</c:v>
                </c:pt>
                <c:pt idx="3363">
                  <c:v>0.15625</c:v>
                </c:pt>
                <c:pt idx="3364">
                  <c:v>0.14453125</c:v>
                </c:pt>
                <c:pt idx="3365">
                  <c:v>0.13671875</c:v>
                </c:pt>
                <c:pt idx="3366">
                  <c:v>0.1171875</c:v>
                </c:pt>
                <c:pt idx="3367">
                  <c:v>0.1484375</c:v>
                </c:pt>
                <c:pt idx="3368">
                  <c:v>0.203125</c:v>
                </c:pt>
                <c:pt idx="3369">
                  <c:v>0.2890625</c:v>
                </c:pt>
                <c:pt idx="3370">
                  <c:v>0.3203125</c:v>
                </c:pt>
                <c:pt idx="3371">
                  <c:v>0.421875</c:v>
                </c:pt>
                <c:pt idx="3372">
                  <c:v>0.45703125</c:v>
                </c:pt>
                <c:pt idx="3373">
                  <c:v>0.421875</c:v>
                </c:pt>
                <c:pt idx="3374">
                  <c:v>0.41015625</c:v>
                </c:pt>
                <c:pt idx="3375">
                  <c:v>0.40234375</c:v>
                </c:pt>
                <c:pt idx="3376">
                  <c:v>0.35546875</c:v>
                </c:pt>
                <c:pt idx="3377">
                  <c:v>0.31640625</c:v>
                </c:pt>
                <c:pt idx="3378">
                  <c:v>0.29296875</c:v>
                </c:pt>
                <c:pt idx="3379">
                  <c:v>0.30078125</c:v>
                </c:pt>
                <c:pt idx="3380">
                  <c:v>0.27734375</c:v>
                </c:pt>
                <c:pt idx="3381">
                  <c:v>0.2578125</c:v>
                </c:pt>
                <c:pt idx="3382">
                  <c:v>0.28515625</c:v>
                </c:pt>
                <c:pt idx="3383">
                  <c:v>0.25</c:v>
                </c:pt>
                <c:pt idx="3384">
                  <c:v>0.23828125</c:v>
                </c:pt>
                <c:pt idx="3385">
                  <c:v>0.22265625</c:v>
                </c:pt>
                <c:pt idx="3386">
                  <c:v>0.21484375</c:v>
                </c:pt>
                <c:pt idx="3387">
                  <c:v>0.23828125</c:v>
                </c:pt>
                <c:pt idx="3388">
                  <c:v>0.2421875</c:v>
                </c:pt>
                <c:pt idx="3389">
                  <c:v>0.2265625</c:v>
                </c:pt>
                <c:pt idx="3390">
                  <c:v>0.203125</c:v>
                </c:pt>
                <c:pt idx="3391">
                  <c:v>0.2109375</c:v>
                </c:pt>
                <c:pt idx="3392">
                  <c:v>0.28515625</c:v>
                </c:pt>
                <c:pt idx="3393">
                  <c:v>0.36328125</c:v>
                </c:pt>
                <c:pt idx="3394">
                  <c:v>0.41015625</c:v>
                </c:pt>
                <c:pt idx="3395">
                  <c:v>0.4609375</c:v>
                </c:pt>
                <c:pt idx="3396">
                  <c:v>0.4921875</c:v>
                </c:pt>
                <c:pt idx="3397">
                  <c:v>0.49609375</c:v>
                </c:pt>
                <c:pt idx="3398">
                  <c:v>0.515625</c:v>
                </c:pt>
                <c:pt idx="3399">
                  <c:v>0.48828125</c:v>
                </c:pt>
                <c:pt idx="3400">
                  <c:v>0.45703125</c:v>
                </c:pt>
                <c:pt idx="3401">
                  <c:v>0.41015625</c:v>
                </c:pt>
                <c:pt idx="3402">
                  <c:v>0.37890625</c:v>
                </c:pt>
                <c:pt idx="3403">
                  <c:v>0.3828125</c:v>
                </c:pt>
                <c:pt idx="3404">
                  <c:v>0.37109375</c:v>
                </c:pt>
                <c:pt idx="3405">
                  <c:v>0.35546875</c:v>
                </c:pt>
                <c:pt idx="3406">
                  <c:v>0.359375</c:v>
                </c:pt>
                <c:pt idx="3407">
                  <c:v>0.33984375</c:v>
                </c:pt>
                <c:pt idx="3408">
                  <c:v>0.328125</c:v>
                </c:pt>
                <c:pt idx="3409">
                  <c:v>0.30859375</c:v>
                </c:pt>
                <c:pt idx="3410">
                  <c:v>0.30859375</c:v>
                </c:pt>
                <c:pt idx="3411">
                  <c:v>0.2890625</c:v>
                </c:pt>
                <c:pt idx="3412">
                  <c:v>0.2734375</c:v>
                </c:pt>
                <c:pt idx="3413">
                  <c:v>0.2578125</c:v>
                </c:pt>
                <c:pt idx="3414">
                  <c:v>0.2578125</c:v>
                </c:pt>
                <c:pt idx="3415">
                  <c:v>0.25</c:v>
                </c:pt>
                <c:pt idx="3416">
                  <c:v>0.3203125</c:v>
                </c:pt>
                <c:pt idx="3417">
                  <c:v>0.37890625</c:v>
                </c:pt>
                <c:pt idx="3418">
                  <c:v>0.4296875</c:v>
                </c:pt>
                <c:pt idx="3419">
                  <c:v>0.5234375</c:v>
                </c:pt>
                <c:pt idx="3420">
                  <c:v>0.52734375</c:v>
                </c:pt>
                <c:pt idx="3421">
                  <c:v>0.52734375</c:v>
                </c:pt>
                <c:pt idx="3422">
                  <c:v>0.515625</c:v>
                </c:pt>
                <c:pt idx="3423">
                  <c:v>0.48046875</c:v>
                </c:pt>
                <c:pt idx="3424">
                  <c:v>0.42578125</c:v>
                </c:pt>
                <c:pt idx="3425">
                  <c:v>0.375</c:v>
                </c:pt>
                <c:pt idx="3426">
                  <c:v>0.359375</c:v>
                </c:pt>
                <c:pt idx="3427">
                  <c:v>0.3359375</c:v>
                </c:pt>
                <c:pt idx="3428">
                  <c:v>0.3359375</c:v>
                </c:pt>
                <c:pt idx="3429">
                  <c:v>0.30078125</c:v>
                </c:pt>
                <c:pt idx="3430">
                  <c:v>0.2890625</c:v>
                </c:pt>
                <c:pt idx="3431">
                  <c:v>0.25390625</c:v>
                </c:pt>
                <c:pt idx="3432">
                  <c:v>0.265625</c:v>
                </c:pt>
                <c:pt idx="3433">
                  <c:v>0.23046875</c:v>
                </c:pt>
                <c:pt idx="3434">
                  <c:v>0.22265625</c:v>
                </c:pt>
                <c:pt idx="3435">
                  <c:v>0.2265625</c:v>
                </c:pt>
                <c:pt idx="3436">
                  <c:v>0.21484375</c:v>
                </c:pt>
                <c:pt idx="3437">
                  <c:v>0.23828125</c:v>
                </c:pt>
                <c:pt idx="3438">
                  <c:v>0.20703125</c:v>
                </c:pt>
                <c:pt idx="3439">
                  <c:v>0.25390625</c:v>
                </c:pt>
                <c:pt idx="3440">
                  <c:v>0.34375</c:v>
                </c:pt>
                <c:pt idx="3441">
                  <c:v>0.421875</c:v>
                </c:pt>
                <c:pt idx="3442">
                  <c:v>0.48828125</c:v>
                </c:pt>
                <c:pt idx="3443">
                  <c:v>0.53515625</c:v>
                </c:pt>
                <c:pt idx="3444">
                  <c:v>0.5703125</c:v>
                </c:pt>
                <c:pt idx="3445">
                  <c:v>0.60546875</c:v>
                </c:pt>
                <c:pt idx="3446">
                  <c:v>0.60546875</c:v>
                </c:pt>
                <c:pt idx="3447">
                  <c:v>0.5390625</c:v>
                </c:pt>
                <c:pt idx="3448">
                  <c:v>0.46875</c:v>
                </c:pt>
                <c:pt idx="3449">
                  <c:v>0.4140625</c:v>
                </c:pt>
                <c:pt idx="3450">
                  <c:v>0.39453125</c:v>
                </c:pt>
                <c:pt idx="3451">
                  <c:v>0.359375</c:v>
                </c:pt>
                <c:pt idx="3452">
                  <c:v>0.328125</c:v>
                </c:pt>
                <c:pt idx="3453">
                  <c:v>0.328125</c:v>
                </c:pt>
                <c:pt idx="3454">
                  <c:v>0.3046875</c:v>
                </c:pt>
                <c:pt idx="3455">
                  <c:v>0.296875</c:v>
                </c:pt>
                <c:pt idx="3456">
                  <c:v>0.3125</c:v>
                </c:pt>
                <c:pt idx="3457">
                  <c:v>0.30078125</c:v>
                </c:pt>
                <c:pt idx="3458">
                  <c:v>0.24609375</c:v>
                </c:pt>
                <c:pt idx="3459">
                  <c:v>0.26171875</c:v>
                </c:pt>
                <c:pt idx="3460">
                  <c:v>0.2734375</c:v>
                </c:pt>
                <c:pt idx="3461">
                  <c:v>0.26953125</c:v>
                </c:pt>
                <c:pt idx="3462">
                  <c:v>0.2578125</c:v>
                </c:pt>
                <c:pt idx="3463">
                  <c:v>0.26953125</c:v>
                </c:pt>
                <c:pt idx="3464">
                  <c:v>0.33984375</c:v>
                </c:pt>
                <c:pt idx="3465">
                  <c:v>0.421875</c:v>
                </c:pt>
                <c:pt idx="3466">
                  <c:v>0.4765625</c:v>
                </c:pt>
                <c:pt idx="3467">
                  <c:v>0.5234375</c:v>
                </c:pt>
                <c:pt idx="3468">
                  <c:v>0.53125</c:v>
                </c:pt>
                <c:pt idx="3469">
                  <c:v>0.5234375</c:v>
                </c:pt>
                <c:pt idx="3470">
                  <c:v>0.4921875</c:v>
                </c:pt>
                <c:pt idx="3471">
                  <c:v>0.44140625</c:v>
                </c:pt>
                <c:pt idx="3472">
                  <c:v>0.38671875</c:v>
                </c:pt>
                <c:pt idx="3473">
                  <c:v>0.33203125</c:v>
                </c:pt>
                <c:pt idx="3474">
                  <c:v>0.328125</c:v>
                </c:pt>
                <c:pt idx="3475">
                  <c:v>0.3125</c:v>
                </c:pt>
                <c:pt idx="3476">
                  <c:v>0.3125</c:v>
                </c:pt>
                <c:pt idx="3477">
                  <c:v>0.31640625</c:v>
                </c:pt>
                <c:pt idx="3478">
                  <c:v>0.30859375</c:v>
                </c:pt>
                <c:pt idx="3479">
                  <c:v>0.29296875</c:v>
                </c:pt>
                <c:pt idx="3480">
                  <c:v>0.2890625</c:v>
                </c:pt>
                <c:pt idx="3481">
                  <c:v>0.28515625</c:v>
                </c:pt>
                <c:pt idx="3482">
                  <c:v>0.265625</c:v>
                </c:pt>
                <c:pt idx="3483">
                  <c:v>0.26171875</c:v>
                </c:pt>
                <c:pt idx="3484">
                  <c:v>0.25</c:v>
                </c:pt>
                <c:pt idx="3485">
                  <c:v>0.23046875</c:v>
                </c:pt>
                <c:pt idx="3486">
                  <c:v>0.22265625</c:v>
                </c:pt>
                <c:pt idx="3487">
                  <c:v>0.23046875</c:v>
                </c:pt>
                <c:pt idx="3488">
                  <c:v>0.265625</c:v>
                </c:pt>
                <c:pt idx="3489">
                  <c:v>0.33203125</c:v>
                </c:pt>
                <c:pt idx="3490">
                  <c:v>0.375</c:v>
                </c:pt>
                <c:pt idx="3491">
                  <c:v>0.44140625</c:v>
                </c:pt>
                <c:pt idx="3492">
                  <c:v>0.53125</c:v>
                </c:pt>
                <c:pt idx="3493">
                  <c:v>0.51171875</c:v>
                </c:pt>
                <c:pt idx="3494">
                  <c:v>0.47265625</c:v>
                </c:pt>
                <c:pt idx="3495">
                  <c:v>0.44921875</c:v>
                </c:pt>
                <c:pt idx="3496">
                  <c:v>0.37890625</c:v>
                </c:pt>
                <c:pt idx="3497">
                  <c:v>0.328125</c:v>
                </c:pt>
                <c:pt idx="3498">
                  <c:v>0.32421875</c:v>
                </c:pt>
                <c:pt idx="3499">
                  <c:v>0.3125</c:v>
                </c:pt>
                <c:pt idx="3500">
                  <c:v>0.30078125</c:v>
                </c:pt>
                <c:pt idx="3501">
                  <c:v>0.3203125</c:v>
                </c:pt>
                <c:pt idx="3502">
                  <c:v>0.3203125</c:v>
                </c:pt>
                <c:pt idx="3503">
                  <c:v>0.32421875</c:v>
                </c:pt>
                <c:pt idx="3504">
                  <c:v>0.31640625</c:v>
                </c:pt>
                <c:pt idx="3505">
                  <c:v>0.3125</c:v>
                </c:pt>
                <c:pt idx="3506">
                  <c:v>0.30078125</c:v>
                </c:pt>
                <c:pt idx="3507">
                  <c:v>0.2890625</c:v>
                </c:pt>
                <c:pt idx="3508">
                  <c:v>0.28125</c:v>
                </c:pt>
                <c:pt idx="3509">
                  <c:v>0.27734375</c:v>
                </c:pt>
                <c:pt idx="3510">
                  <c:v>0.25390625</c:v>
                </c:pt>
                <c:pt idx="3511">
                  <c:v>0.296875</c:v>
                </c:pt>
                <c:pt idx="3512">
                  <c:v>0.37890625</c:v>
                </c:pt>
                <c:pt idx="3513">
                  <c:v>0.4765625</c:v>
                </c:pt>
                <c:pt idx="3514">
                  <c:v>0.54296875</c:v>
                </c:pt>
                <c:pt idx="3515">
                  <c:v>0.59375</c:v>
                </c:pt>
                <c:pt idx="3516">
                  <c:v>0.58984375</c:v>
                </c:pt>
                <c:pt idx="3517">
                  <c:v>0.578125</c:v>
                </c:pt>
                <c:pt idx="3518">
                  <c:v>0.5625</c:v>
                </c:pt>
                <c:pt idx="3519">
                  <c:v>0.4921875</c:v>
                </c:pt>
                <c:pt idx="3520">
                  <c:v>0.4296875</c:v>
                </c:pt>
                <c:pt idx="3521">
                  <c:v>0.37109375</c:v>
                </c:pt>
                <c:pt idx="3522">
                  <c:v>0.3671875</c:v>
                </c:pt>
                <c:pt idx="3523">
                  <c:v>0.375</c:v>
                </c:pt>
                <c:pt idx="3524">
                  <c:v>0.37109375</c:v>
                </c:pt>
                <c:pt idx="3525">
                  <c:v>0.37109375</c:v>
                </c:pt>
                <c:pt idx="3526">
                  <c:v>0.37890625</c:v>
                </c:pt>
                <c:pt idx="3527">
                  <c:v>0.37890625</c:v>
                </c:pt>
                <c:pt idx="3528">
                  <c:v>0.375</c:v>
                </c:pt>
                <c:pt idx="3529">
                  <c:v>0.36328125</c:v>
                </c:pt>
                <c:pt idx="3530">
                  <c:v>0.36328125</c:v>
                </c:pt>
                <c:pt idx="3531">
                  <c:v>0.359375</c:v>
                </c:pt>
                <c:pt idx="3532">
                  <c:v>0.37109375</c:v>
                </c:pt>
                <c:pt idx="3533">
                  <c:v>0.375</c:v>
                </c:pt>
                <c:pt idx="3534">
                  <c:v>0.37890625</c:v>
                </c:pt>
                <c:pt idx="3535">
                  <c:v>0.4140625</c:v>
                </c:pt>
                <c:pt idx="3536">
                  <c:v>0.44140625</c:v>
                </c:pt>
                <c:pt idx="3537">
                  <c:v>0.453125</c:v>
                </c:pt>
                <c:pt idx="3538">
                  <c:v>0.5</c:v>
                </c:pt>
                <c:pt idx="3539">
                  <c:v>0.55078125</c:v>
                </c:pt>
                <c:pt idx="3540">
                  <c:v>0.6328125</c:v>
                </c:pt>
                <c:pt idx="3541">
                  <c:v>0.66796875</c:v>
                </c:pt>
                <c:pt idx="3542">
                  <c:v>0.640625</c:v>
                </c:pt>
                <c:pt idx="3543">
                  <c:v>0.5703125</c:v>
                </c:pt>
                <c:pt idx="3544">
                  <c:v>0.5234375</c:v>
                </c:pt>
                <c:pt idx="3545">
                  <c:v>0.4921875</c:v>
                </c:pt>
                <c:pt idx="3546">
                  <c:v>0.484375</c:v>
                </c:pt>
                <c:pt idx="3547">
                  <c:v>0.4765625</c:v>
                </c:pt>
                <c:pt idx="3548">
                  <c:v>0.46875</c:v>
                </c:pt>
                <c:pt idx="3549">
                  <c:v>0.44921875</c:v>
                </c:pt>
                <c:pt idx="3550">
                  <c:v>0.44921875</c:v>
                </c:pt>
                <c:pt idx="3551">
                  <c:v>0.44140625</c:v>
                </c:pt>
                <c:pt idx="3552">
                  <c:v>0.4453125</c:v>
                </c:pt>
                <c:pt idx="3553">
                  <c:v>0.4609375</c:v>
                </c:pt>
                <c:pt idx="3554">
                  <c:v>0.4453125</c:v>
                </c:pt>
                <c:pt idx="3555">
                  <c:v>0.4296875</c:v>
                </c:pt>
                <c:pt idx="3556">
                  <c:v>0.41796875</c:v>
                </c:pt>
                <c:pt idx="3557">
                  <c:v>0.40625</c:v>
                </c:pt>
                <c:pt idx="3558">
                  <c:v>0.3828125</c:v>
                </c:pt>
                <c:pt idx="3559">
                  <c:v>0.37109375</c:v>
                </c:pt>
                <c:pt idx="3560">
                  <c:v>0.3984375</c:v>
                </c:pt>
                <c:pt idx="3561">
                  <c:v>0.4296875</c:v>
                </c:pt>
                <c:pt idx="3562">
                  <c:v>0.4609375</c:v>
                </c:pt>
                <c:pt idx="3563">
                  <c:v>0.5234375</c:v>
                </c:pt>
                <c:pt idx="3564">
                  <c:v>0.5625</c:v>
                </c:pt>
                <c:pt idx="3565">
                  <c:v>0.58984375</c:v>
                </c:pt>
                <c:pt idx="3566">
                  <c:v>0.62109375</c:v>
                </c:pt>
                <c:pt idx="3567">
                  <c:v>0.59375</c:v>
                </c:pt>
                <c:pt idx="3568">
                  <c:v>0.53125</c:v>
                </c:pt>
                <c:pt idx="3569">
                  <c:v>0.453125</c:v>
                </c:pt>
                <c:pt idx="3570">
                  <c:v>0.4375</c:v>
                </c:pt>
                <c:pt idx="3571">
                  <c:v>0.41796875</c:v>
                </c:pt>
                <c:pt idx="3572">
                  <c:v>0.39453125</c:v>
                </c:pt>
                <c:pt idx="3573">
                  <c:v>0.375</c:v>
                </c:pt>
                <c:pt idx="3574">
                  <c:v>0.359375</c:v>
                </c:pt>
                <c:pt idx="3575">
                  <c:v>0.3671875</c:v>
                </c:pt>
                <c:pt idx="3576">
                  <c:v>0.359375</c:v>
                </c:pt>
                <c:pt idx="3577">
                  <c:v>0.35546875</c:v>
                </c:pt>
                <c:pt idx="3578">
                  <c:v>0.34765625</c:v>
                </c:pt>
                <c:pt idx="3579">
                  <c:v>0.33203125</c:v>
                </c:pt>
                <c:pt idx="3580">
                  <c:v>0.3046875</c:v>
                </c:pt>
                <c:pt idx="3581">
                  <c:v>0.30859375</c:v>
                </c:pt>
                <c:pt idx="3582">
                  <c:v>0.28125</c:v>
                </c:pt>
                <c:pt idx="3583">
                  <c:v>0.26953125</c:v>
                </c:pt>
                <c:pt idx="3584">
                  <c:v>0.30078125</c:v>
                </c:pt>
                <c:pt idx="3585">
                  <c:v>0.33984375</c:v>
                </c:pt>
                <c:pt idx="3586">
                  <c:v>0.37890625</c:v>
                </c:pt>
                <c:pt idx="3587">
                  <c:v>0.40625</c:v>
                </c:pt>
                <c:pt idx="3588">
                  <c:v>0.46484375</c:v>
                </c:pt>
                <c:pt idx="3589">
                  <c:v>0.46484375</c:v>
                </c:pt>
                <c:pt idx="3590">
                  <c:v>0.46484375</c:v>
                </c:pt>
                <c:pt idx="3591">
                  <c:v>0.4296875</c:v>
                </c:pt>
                <c:pt idx="3592">
                  <c:v>0.37890625</c:v>
                </c:pt>
                <c:pt idx="3593">
                  <c:v>0.33203125</c:v>
                </c:pt>
                <c:pt idx="3594">
                  <c:v>0.31640625</c:v>
                </c:pt>
                <c:pt idx="3595">
                  <c:v>0.3046875</c:v>
                </c:pt>
                <c:pt idx="3596">
                  <c:v>0.30078125</c:v>
                </c:pt>
                <c:pt idx="3597">
                  <c:v>0.30078125</c:v>
                </c:pt>
                <c:pt idx="3598">
                  <c:v>0.30078125</c:v>
                </c:pt>
                <c:pt idx="3599">
                  <c:v>0.296875</c:v>
                </c:pt>
                <c:pt idx="3600">
                  <c:v>0.30078125</c:v>
                </c:pt>
                <c:pt idx="3601">
                  <c:v>0.3046875</c:v>
                </c:pt>
                <c:pt idx="3602">
                  <c:v>0.296875</c:v>
                </c:pt>
                <c:pt idx="3603">
                  <c:v>0.296875</c:v>
                </c:pt>
                <c:pt idx="3604">
                  <c:v>0.30859375</c:v>
                </c:pt>
                <c:pt idx="3605">
                  <c:v>0.3203125</c:v>
                </c:pt>
                <c:pt idx="3606">
                  <c:v>0.3203125</c:v>
                </c:pt>
                <c:pt idx="3607">
                  <c:v>0.3359375</c:v>
                </c:pt>
                <c:pt idx="3608">
                  <c:v>0.3671875</c:v>
                </c:pt>
                <c:pt idx="3609">
                  <c:v>0.4140625</c:v>
                </c:pt>
                <c:pt idx="3610">
                  <c:v>0.4609375</c:v>
                </c:pt>
                <c:pt idx="3611">
                  <c:v>0.515625</c:v>
                </c:pt>
                <c:pt idx="3612">
                  <c:v>0.53125</c:v>
                </c:pt>
                <c:pt idx="3613">
                  <c:v>0.53125</c:v>
                </c:pt>
                <c:pt idx="3614">
                  <c:v>0.51953125</c:v>
                </c:pt>
                <c:pt idx="3615">
                  <c:v>0.4921875</c:v>
                </c:pt>
                <c:pt idx="3616">
                  <c:v>0.44140625</c:v>
                </c:pt>
                <c:pt idx="3617">
                  <c:v>0.390625</c:v>
                </c:pt>
                <c:pt idx="3618">
                  <c:v>0.37109375</c:v>
                </c:pt>
                <c:pt idx="3619">
                  <c:v>0.36328125</c:v>
                </c:pt>
                <c:pt idx="3620">
                  <c:v>0.3671875</c:v>
                </c:pt>
                <c:pt idx="3621">
                  <c:v>0.38671875</c:v>
                </c:pt>
                <c:pt idx="3622">
                  <c:v>0.40234375</c:v>
                </c:pt>
                <c:pt idx="3623">
                  <c:v>0.41796875</c:v>
                </c:pt>
                <c:pt idx="3624">
                  <c:v>0.42578125</c:v>
                </c:pt>
                <c:pt idx="3625">
                  <c:v>0.43359375</c:v>
                </c:pt>
                <c:pt idx="3626">
                  <c:v>0.4296875</c:v>
                </c:pt>
                <c:pt idx="3627">
                  <c:v>0.4296875</c:v>
                </c:pt>
                <c:pt idx="3628">
                  <c:v>0.4296875</c:v>
                </c:pt>
                <c:pt idx="3629">
                  <c:v>0.43359375</c:v>
                </c:pt>
                <c:pt idx="3630">
                  <c:v>0.4375</c:v>
                </c:pt>
                <c:pt idx="3631">
                  <c:v>0.44921875</c:v>
                </c:pt>
                <c:pt idx="3632">
                  <c:v>0.5234375</c:v>
                </c:pt>
                <c:pt idx="3633">
                  <c:v>0.61328125</c:v>
                </c:pt>
                <c:pt idx="3634">
                  <c:v>0.6875</c:v>
                </c:pt>
                <c:pt idx="3635">
                  <c:v>0.703125</c:v>
                </c:pt>
                <c:pt idx="3636">
                  <c:v>0.6640625</c:v>
                </c:pt>
                <c:pt idx="3637">
                  <c:v>0.63671875</c:v>
                </c:pt>
                <c:pt idx="3638">
                  <c:v>0.60546875</c:v>
                </c:pt>
                <c:pt idx="3639">
                  <c:v>0.6171875</c:v>
                </c:pt>
                <c:pt idx="3640">
                  <c:v>0.5859375</c:v>
                </c:pt>
                <c:pt idx="3641">
                  <c:v>0.5234375</c:v>
                </c:pt>
                <c:pt idx="3642">
                  <c:v>0.50390625</c:v>
                </c:pt>
                <c:pt idx="3643">
                  <c:v>0.484375</c:v>
                </c:pt>
                <c:pt idx="3644">
                  <c:v>0.4921875</c:v>
                </c:pt>
                <c:pt idx="3645">
                  <c:v>0.47265625</c:v>
                </c:pt>
                <c:pt idx="3646">
                  <c:v>0.45703125</c:v>
                </c:pt>
                <c:pt idx="3647">
                  <c:v>0.46875</c:v>
                </c:pt>
                <c:pt idx="3648">
                  <c:v>0.44140625</c:v>
                </c:pt>
                <c:pt idx="3649">
                  <c:v>0.4375</c:v>
                </c:pt>
                <c:pt idx="3650">
                  <c:v>0.43359375</c:v>
                </c:pt>
                <c:pt idx="3651">
                  <c:v>0.4296875</c:v>
                </c:pt>
                <c:pt idx="3652">
                  <c:v>0.39453125</c:v>
                </c:pt>
                <c:pt idx="3653">
                  <c:v>0.43359375</c:v>
                </c:pt>
                <c:pt idx="3654">
                  <c:v>0.4140625</c:v>
                </c:pt>
                <c:pt idx="3655">
                  <c:v>0.42578125</c:v>
                </c:pt>
                <c:pt idx="3656">
                  <c:v>0.49609375</c:v>
                </c:pt>
                <c:pt idx="3657">
                  <c:v>0.54296875</c:v>
                </c:pt>
                <c:pt idx="3658">
                  <c:v>0.58203125</c:v>
                </c:pt>
                <c:pt idx="3659">
                  <c:v>0.5625</c:v>
                </c:pt>
                <c:pt idx="3660">
                  <c:v>0.5703125</c:v>
                </c:pt>
                <c:pt idx="3661">
                  <c:v>0.5546875</c:v>
                </c:pt>
                <c:pt idx="3662">
                  <c:v>0.55078125</c:v>
                </c:pt>
                <c:pt idx="3663">
                  <c:v>0.5078125</c:v>
                </c:pt>
                <c:pt idx="3664">
                  <c:v>0.47265625</c:v>
                </c:pt>
                <c:pt idx="3665">
                  <c:v>0.4375</c:v>
                </c:pt>
                <c:pt idx="3666">
                  <c:v>0.421875</c:v>
                </c:pt>
                <c:pt idx="3667">
                  <c:v>0.421875</c:v>
                </c:pt>
                <c:pt idx="3668">
                  <c:v>0.4140625</c:v>
                </c:pt>
                <c:pt idx="3669">
                  <c:v>0.40234375</c:v>
                </c:pt>
                <c:pt idx="3670">
                  <c:v>0.390625</c:v>
                </c:pt>
                <c:pt idx="3671">
                  <c:v>0.3828125</c:v>
                </c:pt>
                <c:pt idx="3672">
                  <c:v>0.3984375</c:v>
                </c:pt>
                <c:pt idx="3673">
                  <c:v>0.3984375</c:v>
                </c:pt>
                <c:pt idx="3674">
                  <c:v>0.39453125</c:v>
                </c:pt>
                <c:pt idx="3675">
                  <c:v>0.39453125</c:v>
                </c:pt>
                <c:pt idx="3676">
                  <c:v>0.390625</c:v>
                </c:pt>
                <c:pt idx="3677">
                  <c:v>0.390625</c:v>
                </c:pt>
                <c:pt idx="3678">
                  <c:v>0.390625</c:v>
                </c:pt>
                <c:pt idx="3679">
                  <c:v>0.4140625</c:v>
                </c:pt>
                <c:pt idx="3680">
                  <c:v>0.43359375</c:v>
                </c:pt>
                <c:pt idx="3681">
                  <c:v>0.4609375</c:v>
                </c:pt>
                <c:pt idx="3682">
                  <c:v>0.5078125</c:v>
                </c:pt>
                <c:pt idx="3683">
                  <c:v>0.5859375</c:v>
                </c:pt>
                <c:pt idx="3684">
                  <c:v>0.609375</c:v>
                </c:pt>
                <c:pt idx="3685">
                  <c:v>0.5859375</c:v>
                </c:pt>
                <c:pt idx="3686">
                  <c:v>0.58984375</c:v>
                </c:pt>
                <c:pt idx="3687">
                  <c:v>0.56640625</c:v>
                </c:pt>
                <c:pt idx="3688">
                  <c:v>0.5625</c:v>
                </c:pt>
                <c:pt idx="3689">
                  <c:v>0.5</c:v>
                </c:pt>
                <c:pt idx="3690">
                  <c:v>0.46875</c:v>
                </c:pt>
                <c:pt idx="3691">
                  <c:v>0.453125</c:v>
                </c:pt>
                <c:pt idx="3692">
                  <c:v>0.4453125</c:v>
                </c:pt>
                <c:pt idx="3693">
                  <c:v>0.44140625</c:v>
                </c:pt>
                <c:pt idx="3694">
                  <c:v>0.44140625</c:v>
                </c:pt>
                <c:pt idx="3695">
                  <c:v>0.41796875</c:v>
                </c:pt>
                <c:pt idx="3696">
                  <c:v>0.41015625</c:v>
                </c:pt>
                <c:pt idx="3697">
                  <c:v>0.40234375</c:v>
                </c:pt>
                <c:pt idx="3698">
                  <c:v>0.38671875</c:v>
                </c:pt>
                <c:pt idx="3699">
                  <c:v>0.3984375</c:v>
                </c:pt>
                <c:pt idx="3700">
                  <c:v>0.40625</c:v>
                </c:pt>
                <c:pt idx="3701">
                  <c:v>0.37890625</c:v>
                </c:pt>
                <c:pt idx="3702">
                  <c:v>0.4140625</c:v>
                </c:pt>
                <c:pt idx="3703">
                  <c:v>0.43359375</c:v>
                </c:pt>
                <c:pt idx="3704">
                  <c:v>0.52734375</c:v>
                </c:pt>
                <c:pt idx="3705">
                  <c:v>0.61328125</c:v>
                </c:pt>
                <c:pt idx="3706">
                  <c:v>0.69921875</c:v>
                </c:pt>
                <c:pt idx="3707">
                  <c:v>0.7734375</c:v>
                </c:pt>
                <c:pt idx="3708">
                  <c:v>0.7109375</c:v>
                </c:pt>
                <c:pt idx="3709">
                  <c:v>0.6953125</c:v>
                </c:pt>
                <c:pt idx="3710">
                  <c:v>0.66796875</c:v>
                </c:pt>
                <c:pt idx="3711">
                  <c:v>0.64453125</c:v>
                </c:pt>
                <c:pt idx="3712">
                  <c:v>0.60546875</c:v>
                </c:pt>
                <c:pt idx="3713">
                  <c:v>0.51953125</c:v>
                </c:pt>
                <c:pt idx="3714">
                  <c:v>0.48828125</c:v>
                </c:pt>
                <c:pt idx="3715">
                  <c:v>0.45703125</c:v>
                </c:pt>
                <c:pt idx="3716">
                  <c:v>0.44921875</c:v>
                </c:pt>
                <c:pt idx="3717">
                  <c:v>0.4375</c:v>
                </c:pt>
                <c:pt idx="3718">
                  <c:v>0.4375</c:v>
                </c:pt>
                <c:pt idx="3719">
                  <c:v>0.421875</c:v>
                </c:pt>
                <c:pt idx="3720">
                  <c:v>0.421875</c:v>
                </c:pt>
                <c:pt idx="3721">
                  <c:v>0.41015625</c:v>
                </c:pt>
                <c:pt idx="3722">
                  <c:v>0.3984375</c:v>
                </c:pt>
                <c:pt idx="3723">
                  <c:v>0.38671875</c:v>
                </c:pt>
                <c:pt idx="3724">
                  <c:v>0.3828125</c:v>
                </c:pt>
                <c:pt idx="3725">
                  <c:v>0.3828125</c:v>
                </c:pt>
                <c:pt idx="3726">
                  <c:v>0.390625</c:v>
                </c:pt>
                <c:pt idx="3727">
                  <c:v>0.39453125</c:v>
                </c:pt>
                <c:pt idx="3728">
                  <c:v>0.4296875</c:v>
                </c:pt>
                <c:pt idx="3729">
                  <c:v>0.4296875</c:v>
                </c:pt>
                <c:pt idx="3730">
                  <c:v>0.45703125</c:v>
                </c:pt>
                <c:pt idx="3731">
                  <c:v>0.546875</c:v>
                </c:pt>
                <c:pt idx="3732">
                  <c:v>0.55078125</c:v>
                </c:pt>
                <c:pt idx="3733">
                  <c:v>0.5546875</c:v>
                </c:pt>
                <c:pt idx="3734">
                  <c:v>0.546875</c:v>
                </c:pt>
                <c:pt idx="3735">
                  <c:v>0.53515625</c:v>
                </c:pt>
                <c:pt idx="3736">
                  <c:v>0.45703125</c:v>
                </c:pt>
                <c:pt idx="3737">
                  <c:v>0.42578125</c:v>
                </c:pt>
                <c:pt idx="3738">
                  <c:v>0.41015625</c:v>
                </c:pt>
                <c:pt idx="3739">
                  <c:v>0.41015625</c:v>
                </c:pt>
                <c:pt idx="3740">
                  <c:v>0.40625</c:v>
                </c:pt>
                <c:pt idx="3741">
                  <c:v>0.41015625</c:v>
                </c:pt>
                <c:pt idx="3742">
                  <c:v>0.40625</c:v>
                </c:pt>
                <c:pt idx="3743">
                  <c:v>0.40234375</c:v>
                </c:pt>
                <c:pt idx="3744">
                  <c:v>0.40234375</c:v>
                </c:pt>
                <c:pt idx="3745">
                  <c:v>0.39453125</c:v>
                </c:pt>
                <c:pt idx="3746">
                  <c:v>0.390625</c:v>
                </c:pt>
                <c:pt idx="3747">
                  <c:v>0.38671875</c:v>
                </c:pt>
                <c:pt idx="3748">
                  <c:v>0.390625</c:v>
                </c:pt>
                <c:pt idx="3749">
                  <c:v>0.39453125</c:v>
                </c:pt>
                <c:pt idx="3750">
                  <c:v>0.39453125</c:v>
                </c:pt>
                <c:pt idx="3751">
                  <c:v>0.3984375</c:v>
                </c:pt>
                <c:pt idx="3752">
                  <c:v>0.421875</c:v>
                </c:pt>
                <c:pt idx="3753">
                  <c:v>0.44140625</c:v>
                </c:pt>
                <c:pt idx="3754">
                  <c:v>0.47265625</c:v>
                </c:pt>
                <c:pt idx="3755">
                  <c:v>0.54296875</c:v>
                </c:pt>
                <c:pt idx="3756">
                  <c:v>0.578125</c:v>
                </c:pt>
                <c:pt idx="3757">
                  <c:v>0.53515625</c:v>
                </c:pt>
                <c:pt idx="3758">
                  <c:v>0.53125</c:v>
                </c:pt>
                <c:pt idx="3759">
                  <c:v>0.53125</c:v>
                </c:pt>
                <c:pt idx="3760">
                  <c:v>0.4921875</c:v>
                </c:pt>
                <c:pt idx="3761">
                  <c:v>0.46875</c:v>
                </c:pt>
                <c:pt idx="3762">
                  <c:v>0.44921875</c:v>
                </c:pt>
                <c:pt idx="3763">
                  <c:v>0.421875</c:v>
                </c:pt>
                <c:pt idx="3764">
                  <c:v>0.40625</c:v>
                </c:pt>
                <c:pt idx="3765">
                  <c:v>0.3984375</c:v>
                </c:pt>
                <c:pt idx="3766">
                  <c:v>0.3984375</c:v>
                </c:pt>
                <c:pt idx="3767">
                  <c:v>0.38671875</c:v>
                </c:pt>
                <c:pt idx="3768">
                  <c:v>0.37109375</c:v>
                </c:pt>
                <c:pt idx="3769">
                  <c:v>0.37890625</c:v>
                </c:pt>
                <c:pt idx="3770">
                  <c:v>0.3828125</c:v>
                </c:pt>
                <c:pt idx="3771">
                  <c:v>0.390625</c:v>
                </c:pt>
                <c:pt idx="3772">
                  <c:v>0.38671875</c:v>
                </c:pt>
                <c:pt idx="3773">
                  <c:v>0.3828125</c:v>
                </c:pt>
                <c:pt idx="3774">
                  <c:v>0.3828125</c:v>
                </c:pt>
                <c:pt idx="3775">
                  <c:v>0.40234375</c:v>
                </c:pt>
                <c:pt idx="3776">
                  <c:v>0.453125</c:v>
                </c:pt>
                <c:pt idx="3777">
                  <c:v>0.5390625</c:v>
                </c:pt>
                <c:pt idx="3778">
                  <c:v>0.65234375</c:v>
                </c:pt>
                <c:pt idx="3779">
                  <c:v>0.65625</c:v>
                </c:pt>
                <c:pt idx="3780">
                  <c:v>0.64453125</c:v>
                </c:pt>
                <c:pt idx="3781">
                  <c:v>0.61328125</c:v>
                </c:pt>
                <c:pt idx="3782">
                  <c:v>0.57421875</c:v>
                </c:pt>
                <c:pt idx="3783">
                  <c:v>0.53515625</c:v>
                </c:pt>
                <c:pt idx="3784">
                  <c:v>0.4765625</c:v>
                </c:pt>
                <c:pt idx="3785">
                  <c:v>0.43359375</c:v>
                </c:pt>
                <c:pt idx="3786">
                  <c:v>0.41796875</c:v>
                </c:pt>
                <c:pt idx="3787">
                  <c:v>0.41015625</c:v>
                </c:pt>
                <c:pt idx="3788">
                  <c:v>0.4140625</c:v>
                </c:pt>
                <c:pt idx="3789">
                  <c:v>0.4140625</c:v>
                </c:pt>
                <c:pt idx="3790">
                  <c:v>0.4296875</c:v>
                </c:pt>
                <c:pt idx="3791">
                  <c:v>0.4375</c:v>
                </c:pt>
                <c:pt idx="3792">
                  <c:v>0.41796875</c:v>
                </c:pt>
                <c:pt idx="3793">
                  <c:v>0.4140625</c:v>
                </c:pt>
                <c:pt idx="3794">
                  <c:v>0.42578125</c:v>
                </c:pt>
                <c:pt idx="3795">
                  <c:v>0.421875</c:v>
                </c:pt>
                <c:pt idx="3796">
                  <c:v>0.40234375</c:v>
                </c:pt>
                <c:pt idx="3797">
                  <c:v>0.3984375</c:v>
                </c:pt>
                <c:pt idx="3798">
                  <c:v>0.40234375</c:v>
                </c:pt>
                <c:pt idx="3799">
                  <c:v>0.41796875</c:v>
                </c:pt>
                <c:pt idx="3800">
                  <c:v>0.44921875</c:v>
                </c:pt>
                <c:pt idx="3801">
                  <c:v>0.5</c:v>
                </c:pt>
                <c:pt idx="3802">
                  <c:v>0.56640625</c:v>
                </c:pt>
                <c:pt idx="3803">
                  <c:v>0.6328125</c:v>
                </c:pt>
                <c:pt idx="3804">
                  <c:v>0.63671875</c:v>
                </c:pt>
                <c:pt idx="3805">
                  <c:v>0.61328125</c:v>
                </c:pt>
                <c:pt idx="3806">
                  <c:v>0.58203125</c:v>
                </c:pt>
                <c:pt idx="3807">
                  <c:v>0.546875</c:v>
                </c:pt>
                <c:pt idx="3808">
                  <c:v>0.5</c:v>
                </c:pt>
                <c:pt idx="3809">
                  <c:v>0.4453125</c:v>
                </c:pt>
                <c:pt idx="3810">
                  <c:v>0.41796875</c:v>
                </c:pt>
                <c:pt idx="3811">
                  <c:v>0.4140625</c:v>
                </c:pt>
                <c:pt idx="3812">
                  <c:v>0.40234375</c:v>
                </c:pt>
                <c:pt idx="3813">
                  <c:v>0.40625</c:v>
                </c:pt>
                <c:pt idx="3814">
                  <c:v>0.3984375</c:v>
                </c:pt>
                <c:pt idx="3815">
                  <c:v>0.40625</c:v>
                </c:pt>
                <c:pt idx="3816">
                  <c:v>0.40625</c:v>
                </c:pt>
                <c:pt idx="3817">
                  <c:v>0.40234375</c:v>
                </c:pt>
                <c:pt idx="3818">
                  <c:v>0.38671875</c:v>
                </c:pt>
                <c:pt idx="3819">
                  <c:v>0.38671875</c:v>
                </c:pt>
                <c:pt idx="3820">
                  <c:v>0.37890625</c:v>
                </c:pt>
                <c:pt idx="3821">
                  <c:v>0.37890625</c:v>
                </c:pt>
                <c:pt idx="3822">
                  <c:v>0.390625</c:v>
                </c:pt>
                <c:pt idx="3823">
                  <c:v>0.3984375</c:v>
                </c:pt>
                <c:pt idx="3824">
                  <c:v>0.40625</c:v>
                </c:pt>
                <c:pt idx="3825">
                  <c:v>0.4140625</c:v>
                </c:pt>
                <c:pt idx="3826">
                  <c:v>0.43359375</c:v>
                </c:pt>
                <c:pt idx="3827">
                  <c:v>0.45703125</c:v>
                </c:pt>
                <c:pt idx="3828">
                  <c:v>0.5078125</c:v>
                </c:pt>
                <c:pt idx="3829">
                  <c:v>0.53515625</c:v>
                </c:pt>
                <c:pt idx="3830">
                  <c:v>0.5078125</c:v>
                </c:pt>
                <c:pt idx="3831">
                  <c:v>0.49609375</c:v>
                </c:pt>
                <c:pt idx="3832">
                  <c:v>0.45703125</c:v>
                </c:pt>
                <c:pt idx="3833">
                  <c:v>0.4296875</c:v>
                </c:pt>
                <c:pt idx="3834">
                  <c:v>0.42578125</c:v>
                </c:pt>
                <c:pt idx="3835">
                  <c:v>0.421875</c:v>
                </c:pt>
                <c:pt idx="3836">
                  <c:v>0.4296875</c:v>
                </c:pt>
                <c:pt idx="3837">
                  <c:v>0.4375</c:v>
                </c:pt>
                <c:pt idx="3838">
                  <c:v>0.42578125</c:v>
                </c:pt>
                <c:pt idx="3839">
                  <c:v>0.4296875</c:v>
                </c:pt>
                <c:pt idx="3840">
                  <c:v>0.41015625</c:v>
                </c:pt>
                <c:pt idx="3841">
                  <c:v>0.40234375</c:v>
                </c:pt>
                <c:pt idx="3842">
                  <c:v>0.3984375</c:v>
                </c:pt>
                <c:pt idx="3843">
                  <c:v>0.38671875</c:v>
                </c:pt>
                <c:pt idx="3844">
                  <c:v>0.375</c:v>
                </c:pt>
                <c:pt idx="3845">
                  <c:v>0.36328125</c:v>
                </c:pt>
                <c:pt idx="3846">
                  <c:v>0.37109375</c:v>
                </c:pt>
                <c:pt idx="3847">
                  <c:v>0.390625</c:v>
                </c:pt>
                <c:pt idx="3848">
                  <c:v>0.41796875</c:v>
                </c:pt>
                <c:pt idx="3849">
                  <c:v>0.47265625</c:v>
                </c:pt>
                <c:pt idx="3850">
                  <c:v>0.48046875</c:v>
                </c:pt>
                <c:pt idx="3851">
                  <c:v>0.53125</c:v>
                </c:pt>
                <c:pt idx="3852">
                  <c:v>0.55859375</c:v>
                </c:pt>
                <c:pt idx="3853">
                  <c:v>0.58203125</c:v>
                </c:pt>
                <c:pt idx="3854">
                  <c:v>0.57421875</c:v>
                </c:pt>
                <c:pt idx="3855">
                  <c:v>0.53515625</c:v>
                </c:pt>
                <c:pt idx="3856">
                  <c:v>0.4921875</c:v>
                </c:pt>
                <c:pt idx="3857">
                  <c:v>0.4609375</c:v>
                </c:pt>
                <c:pt idx="3858">
                  <c:v>0.44921875</c:v>
                </c:pt>
                <c:pt idx="3859">
                  <c:v>0.4375</c:v>
                </c:pt>
                <c:pt idx="3860">
                  <c:v>0.42578125</c:v>
                </c:pt>
                <c:pt idx="3861">
                  <c:v>0.40625</c:v>
                </c:pt>
                <c:pt idx="3862">
                  <c:v>0.3984375</c:v>
                </c:pt>
                <c:pt idx="3863">
                  <c:v>0.38671875</c:v>
                </c:pt>
                <c:pt idx="3864">
                  <c:v>0.37890625</c:v>
                </c:pt>
                <c:pt idx="3865">
                  <c:v>0.375</c:v>
                </c:pt>
                <c:pt idx="3866">
                  <c:v>0.37890625</c:v>
                </c:pt>
                <c:pt idx="3867">
                  <c:v>0.37109375</c:v>
                </c:pt>
                <c:pt idx="3868">
                  <c:v>0.38671875</c:v>
                </c:pt>
                <c:pt idx="3869">
                  <c:v>0.41015625</c:v>
                </c:pt>
                <c:pt idx="3870">
                  <c:v>0.4296875</c:v>
                </c:pt>
                <c:pt idx="3871">
                  <c:v>0.44921875</c:v>
                </c:pt>
                <c:pt idx="3872">
                  <c:v>0.4453125</c:v>
                </c:pt>
                <c:pt idx="3873">
                  <c:v>0.40625</c:v>
                </c:pt>
                <c:pt idx="3874">
                  <c:v>0.453125</c:v>
                </c:pt>
                <c:pt idx="3875">
                  <c:v>0.4765625</c:v>
                </c:pt>
                <c:pt idx="3876">
                  <c:v>0.49609375</c:v>
                </c:pt>
                <c:pt idx="3877">
                  <c:v>0.44921875</c:v>
                </c:pt>
                <c:pt idx="3878">
                  <c:v>0.41796875</c:v>
                </c:pt>
                <c:pt idx="3879">
                  <c:v>0.40625</c:v>
                </c:pt>
                <c:pt idx="3880">
                  <c:v>0.37890625</c:v>
                </c:pt>
                <c:pt idx="3881">
                  <c:v>0.359375</c:v>
                </c:pt>
                <c:pt idx="3882">
                  <c:v>0.3515625</c:v>
                </c:pt>
                <c:pt idx="3883">
                  <c:v>0.3359375</c:v>
                </c:pt>
                <c:pt idx="3884">
                  <c:v>0.3203125</c:v>
                </c:pt>
                <c:pt idx="3885">
                  <c:v>0.31640625</c:v>
                </c:pt>
                <c:pt idx="3886">
                  <c:v>0.30859375</c:v>
                </c:pt>
                <c:pt idx="3887">
                  <c:v>0.30078125</c:v>
                </c:pt>
                <c:pt idx="3888">
                  <c:v>0.28515625</c:v>
                </c:pt>
                <c:pt idx="3889">
                  <c:v>0.27734375</c:v>
                </c:pt>
                <c:pt idx="3890">
                  <c:v>0.26171875</c:v>
                </c:pt>
                <c:pt idx="3891">
                  <c:v>0.2578125</c:v>
                </c:pt>
                <c:pt idx="3892">
                  <c:v>0.25</c:v>
                </c:pt>
                <c:pt idx="3893">
                  <c:v>0.23828125</c:v>
                </c:pt>
                <c:pt idx="3894">
                  <c:v>0.2421875</c:v>
                </c:pt>
                <c:pt idx="3895">
                  <c:v>0.23046875</c:v>
                </c:pt>
                <c:pt idx="3896">
                  <c:v>0.23046875</c:v>
                </c:pt>
                <c:pt idx="3897">
                  <c:v>0.2265625</c:v>
                </c:pt>
                <c:pt idx="3898">
                  <c:v>0.20703125</c:v>
                </c:pt>
                <c:pt idx="3899">
                  <c:v>0.2265625</c:v>
                </c:pt>
                <c:pt idx="3900">
                  <c:v>0.21875</c:v>
                </c:pt>
                <c:pt idx="3901">
                  <c:v>0.19140625</c:v>
                </c:pt>
                <c:pt idx="3902">
                  <c:v>0.19921875</c:v>
                </c:pt>
                <c:pt idx="3903">
                  <c:v>0.203125</c:v>
                </c:pt>
                <c:pt idx="3904">
                  <c:v>0.20703125</c:v>
                </c:pt>
                <c:pt idx="3905">
                  <c:v>0.203125</c:v>
                </c:pt>
                <c:pt idx="3906">
                  <c:v>0.203125</c:v>
                </c:pt>
                <c:pt idx="3907">
                  <c:v>0.19140625</c:v>
                </c:pt>
                <c:pt idx="3908">
                  <c:v>0.20703125</c:v>
                </c:pt>
                <c:pt idx="3909">
                  <c:v>0.22265625</c:v>
                </c:pt>
                <c:pt idx="3910">
                  <c:v>0.2265625</c:v>
                </c:pt>
                <c:pt idx="3911">
                  <c:v>0.23828125</c:v>
                </c:pt>
                <c:pt idx="3912">
                  <c:v>0.23046875</c:v>
                </c:pt>
                <c:pt idx="3913">
                  <c:v>0.2421875</c:v>
                </c:pt>
                <c:pt idx="3914">
                  <c:v>0.25390625</c:v>
                </c:pt>
                <c:pt idx="3915">
                  <c:v>0.25390625</c:v>
                </c:pt>
                <c:pt idx="3916">
                  <c:v>0.2578125</c:v>
                </c:pt>
                <c:pt idx="3917">
                  <c:v>0.2578125</c:v>
                </c:pt>
                <c:pt idx="3918">
                  <c:v>0.265625</c:v>
                </c:pt>
                <c:pt idx="3919">
                  <c:v>0.27734375</c:v>
                </c:pt>
                <c:pt idx="3920">
                  <c:v>0.296875</c:v>
                </c:pt>
                <c:pt idx="3921">
                  <c:v>0.3125</c:v>
                </c:pt>
                <c:pt idx="3922">
                  <c:v>0.3359375</c:v>
                </c:pt>
                <c:pt idx="3923">
                  <c:v>0.33984375</c:v>
                </c:pt>
                <c:pt idx="3924">
                  <c:v>0.34375</c:v>
                </c:pt>
                <c:pt idx="3925">
                  <c:v>0.35546875</c:v>
                </c:pt>
                <c:pt idx="3926">
                  <c:v>0.34765625</c:v>
                </c:pt>
                <c:pt idx="3927">
                  <c:v>0.34375</c:v>
                </c:pt>
                <c:pt idx="3928">
                  <c:v>0.3359375</c:v>
                </c:pt>
                <c:pt idx="3929">
                  <c:v>0.3359375</c:v>
                </c:pt>
                <c:pt idx="3930">
                  <c:v>0.34375</c:v>
                </c:pt>
                <c:pt idx="3931">
                  <c:v>0.3515625</c:v>
                </c:pt>
                <c:pt idx="3932">
                  <c:v>0.3515625</c:v>
                </c:pt>
                <c:pt idx="3933">
                  <c:v>0.35546875</c:v>
                </c:pt>
                <c:pt idx="3934">
                  <c:v>0.35546875</c:v>
                </c:pt>
                <c:pt idx="3935">
                  <c:v>0.35546875</c:v>
                </c:pt>
                <c:pt idx="3936">
                  <c:v>0.3515625</c:v>
                </c:pt>
                <c:pt idx="3937">
                  <c:v>0.3515625</c:v>
                </c:pt>
                <c:pt idx="3938">
                  <c:v>0.35546875</c:v>
                </c:pt>
                <c:pt idx="3939">
                  <c:v>0.36328125</c:v>
                </c:pt>
                <c:pt idx="3940">
                  <c:v>0.3671875</c:v>
                </c:pt>
                <c:pt idx="3941">
                  <c:v>0.3671875</c:v>
                </c:pt>
                <c:pt idx="3942">
                  <c:v>0.37109375</c:v>
                </c:pt>
                <c:pt idx="3943">
                  <c:v>0.37890625</c:v>
                </c:pt>
                <c:pt idx="3944">
                  <c:v>0.39453125</c:v>
                </c:pt>
                <c:pt idx="3945">
                  <c:v>0.421875</c:v>
                </c:pt>
                <c:pt idx="3946">
                  <c:v>0.4765625</c:v>
                </c:pt>
                <c:pt idx="3947">
                  <c:v>0.51953125</c:v>
                </c:pt>
                <c:pt idx="3948">
                  <c:v>0.5625</c:v>
                </c:pt>
                <c:pt idx="3949">
                  <c:v>0.5703125</c:v>
                </c:pt>
                <c:pt idx="3950">
                  <c:v>0.5390625</c:v>
                </c:pt>
                <c:pt idx="3951">
                  <c:v>0.5</c:v>
                </c:pt>
                <c:pt idx="3952">
                  <c:v>0.4765625</c:v>
                </c:pt>
                <c:pt idx="3953">
                  <c:v>0.4375</c:v>
                </c:pt>
                <c:pt idx="3954">
                  <c:v>0.4296875</c:v>
                </c:pt>
                <c:pt idx="3955">
                  <c:v>0.4453125</c:v>
                </c:pt>
                <c:pt idx="3956">
                  <c:v>0.44140625</c:v>
                </c:pt>
                <c:pt idx="3957">
                  <c:v>0.43359375</c:v>
                </c:pt>
                <c:pt idx="3958">
                  <c:v>0.44140625</c:v>
                </c:pt>
                <c:pt idx="3959">
                  <c:v>0.43359375</c:v>
                </c:pt>
                <c:pt idx="3960">
                  <c:v>0.42578125</c:v>
                </c:pt>
                <c:pt idx="3961">
                  <c:v>0.4296875</c:v>
                </c:pt>
                <c:pt idx="3962">
                  <c:v>0.421875</c:v>
                </c:pt>
                <c:pt idx="3963">
                  <c:v>0.43359375</c:v>
                </c:pt>
                <c:pt idx="3964">
                  <c:v>0.4375</c:v>
                </c:pt>
                <c:pt idx="3965">
                  <c:v>0.4296875</c:v>
                </c:pt>
                <c:pt idx="3966">
                  <c:v>0.43359375</c:v>
                </c:pt>
                <c:pt idx="3967">
                  <c:v>0.46875</c:v>
                </c:pt>
                <c:pt idx="3968">
                  <c:v>0.52734375</c:v>
                </c:pt>
                <c:pt idx="3969">
                  <c:v>0.60546875</c:v>
                </c:pt>
                <c:pt idx="3970">
                  <c:v>0.66015625</c:v>
                </c:pt>
                <c:pt idx="3971">
                  <c:v>0.72265625</c:v>
                </c:pt>
                <c:pt idx="3972">
                  <c:v>0.73046875</c:v>
                </c:pt>
                <c:pt idx="3973">
                  <c:v>0.72265625</c:v>
                </c:pt>
                <c:pt idx="3974">
                  <c:v>0.72265625</c:v>
                </c:pt>
                <c:pt idx="3975">
                  <c:v>0.671875</c:v>
                </c:pt>
                <c:pt idx="3976">
                  <c:v>0.64453125</c:v>
                </c:pt>
                <c:pt idx="3977">
                  <c:v>0.578125</c:v>
                </c:pt>
                <c:pt idx="3978">
                  <c:v>0.53125</c:v>
                </c:pt>
                <c:pt idx="3979">
                  <c:v>0.51953125</c:v>
                </c:pt>
                <c:pt idx="3980">
                  <c:v>0.50390625</c:v>
                </c:pt>
                <c:pt idx="3981">
                  <c:v>0.49609375</c:v>
                </c:pt>
                <c:pt idx="3982">
                  <c:v>0.484375</c:v>
                </c:pt>
                <c:pt idx="3983">
                  <c:v>0.4921875</c:v>
                </c:pt>
                <c:pt idx="3984">
                  <c:v>0.48828125</c:v>
                </c:pt>
                <c:pt idx="3985">
                  <c:v>0.5</c:v>
                </c:pt>
                <c:pt idx="3986">
                  <c:v>0.49609375</c:v>
                </c:pt>
                <c:pt idx="3987">
                  <c:v>0.48828125</c:v>
                </c:pt>
                <c:pt idx="3988">
                  <c:v>0.49609375</c:v>
                </c:pt>
                <c:pt idx="3989">
                  <c:v>0.5</c:v>
                </c:pt>
                <c:pt idx="3990">
                  <c:v>0.5</c:v>
                </c:pt>
                <c:pt idx="3991">
                  <c:v>0.51171875</c:v>
                </c:pt>
                <c:pt idx="3992">
                  <c:v>0.59765625</c:v>
                </c:pt>
                <c:pt idx="3993">
                  <c:v>0.7109375</c:v>
                </c:pt>
                <c:pt idx="3994">
                  <c:v>0.68359375</c:v>
                </c:pt>
                <c:pt idx="3995">
                  <c:v>0.6328125</c:v>
                </c:pt>
                <c:pt idx="3996">
                  <c:v>0.5625</c:v>
                </c:pt>
                <c:pt idx="3997">
                  <c:v>0.5</c:v>
                </c:pt>
                <c:pt idx="3998">
                  <c:v>0.42578125</c:v>
                </c:pt>
                <c:pt idx="3999">
                  <c:v>0.44140625</c:v>
                </c:pt>
                <c:pt idx="4000">
                  <c:v>0.453125</c:v>
                </c:pt>
                <c:pt idx="4001">
                  <c:v>0.41796875</c:v>
                </c:pt>
                <c:pt idx="4002">
                  <c:v>0.37890625</c:v>
                </c:pt>
                <c:pt idx="4003">
                  <c:v>0.32421875</c:v>
                </c:pt>
                <c:pt idx="4004">
                  <c:v>0.3203125</c:v>
                </c:pt>
                <c:pt idx="4005">
                  <c:v>0.3046875</c:v>
                </c:pt>
                <c:pt idx="4006">
                  <c:v>0.30078125</c:v>
                </c:pt>
                <c:pt idx="4007">
                  <c:v>0.2890625</c:v>
                </c:pt>
                <c:pt idx="4008">
                  <c:v>0.3046875</c:v>
                </c:pt>
                <c:pt idx="4009">
                  <c:v>0.296875</c:v>
                </c:pt>
                <c:pt idx="4010">
                  <c:v>0.27734375</c:v>
                </c:pt>
                <c:pt idx="4011">
                  <c:v>0.23828125</c:v>
                </c:pt>
                <c:pt idx="4012">
                  <c:v>0.23828125</c:v>
                </c:pt>
                <c:pt idx="4013">
                  <c:v>0.24609375</c:v>
                </c:pt>
                <c:pt idx="4014">
                  <c:v>0.234375</c:v>
                </c:pt>
                <c:pt idx="4015">
                  <c:v>0.24609375</c:v>
                </c:pt>
                <c:pt idx="4016">
                  <c:v>0.2578125</c:v>
                </c:pt>
                <c:pt idx="4017">
                  <c:v>0.28125</c:v>
                </c:pt>
                <c:pt idx="4018">
                  <c:v>0.2890625</c:v>
                </c:pt>
                <c:pt idx="4019">
                  <c:v>0.30078125</c:v>
                </c:pt>
                <c:pt idx="4020">
                  <c:v>0.30859375</c:v>
                </c:pt>
                <c:pt idx="4021">
                  <c:v>0.2890625</c:v>
                </c:pt>
                <c:pt idx="4022">
                  <c:v>0.29296875</c:v>
                </c:pt>
                <c:pt idx="4023">
                  <c:v>0.28515625</c:v>
                </c:pt>
                <c:pt idx="4024">
                  <c:v>0.29296875</c:v>
                </c:pt>
                <c:pt idx="4025">
                  <c:v>0.28515625</c:v>
                </c:pt>
                <c:pt idx="4026">
                  <c:v>0.27734375</c:v>
                </c:pt>
                <c:pt idx="4027">
                  <c:v>0.2734375</c:v>
                </c:pt>
                <c:pt idx="4028">
                  <c:v>0.2734375</c:v>
                </c:pt>
                <c:pt idx="4029">
                  <c:v>0.265625</c:v>
                </c:pt>
                <c:pt idx="4030">
                  <c:v>0.265625</c:v>
                </c:pt>
                <c:pt idx="4031">
                  <c:v>0.265625</c:v>
                </c:pt>
                <c:pt idx="4032">
                  <c:v>0.25390625</c:v>
                </c:pt>
                <c:pt idx="4033">
                  <c:v>0.25390625</c:v>
                </c:pt>
                <c:pt idx="4034">
                  <c:v>0.234375</c:v>
                </c:pt>
                <c:pt idx="4035">
                  <c:v>0.23046875</c:v>
                </c:pt>
                <c:pt idx="4036">
                  <c:v>0.23828125</c:v>
                </c:pt>
                <c:pt idx="4037">
                  <c:v>0.23046875</c:v>
                </c:pt>
                <c:pt idx="4038">
                  <c:v>0.24609375</c:v>
                </c:pt>
                <c:pt idx="4039">
                  <c:v>0.25390625</c:v>
                </c:pt>
                <c:pt idx="4040">
                  <c:v>0.265625</c:v>
                </c:pt>
                <c:pt idx="4041">
                  <c:v>0.25390625</c:v>
                </c:pt>
                <c:pt idx="4042">
                  <c:v>0.2421875</c:v>
                </c:pt>
                <c:pt idx="4043">
                  <c:v>0.25390625</c:v>
                </c:pt>
                <c:pt idx="4044">
                  <c:v>0.23046875</c:v>
                </c:pt>
                <c:pt idx="4045">
                  <c:v>0.2265625</c:v>
                </c:pt>
                <c:pt idx="4046">
                  <c:v>0.20703125</c:v>
                </c:pt>
                <c:pt idx="4047">
                  <c:v>0.1875</c:v>
                </c:pt>
                <c:pt idx="4048">
                  <c:v>0.15234375</c:v>
                </c:pt>
                <c:pt idx="4049">
                  <c:v>0.109375</c:v>
                </c:pt>
                <c:pt idx="4050">
                  <c:v>0.125</c:v>
                </c:pt>
                <c:pt idx="4051">
                  <c:v>0.11328125</c:v>
                </c:pt>
                <c:pt idx="4052">
                  <c:v>7.8125E-2</c:v>
                </c:pt>
                <c:pt idx="4053">
                  <c:v>6.640625E-2</c:v>
                </c:pt>
                <c:pt idx="4054">
                  <c:v>6.640625E-2</c:v>
                </c:pt>
                <c:pt idx="4055">
                  <c:v>6.640625E-2</c:v>
                </c:pt>
                <c:pt idx="4056">
                  <c:v>6.25E-2</c:v>
                </c:pt>
                <c:pt idx="4057">
                  <c:v>5.078125E-2</c:v>
                </c:pt>
                <c:pt idx="4058">
                  <c:v>5.078125E-2</c:v>
                </c:pt>
                <c:pt idx="4059">
                  <c:v>3.90625E-2</c:v>
                </c:pt>
                <c:pt idx="4060">
                  <c:v>4.296875E-2</c:v>
                </c:pt>
                <c:pt idx="4061">
                  <c:v>2.734375E-2</c:v>
                </c:pt>
                <c:pt idx="4062">
                  <c:v>1.171875E-2</c:v>
                </c:pt>
                <c:pt idx="4063">
                  <c:v>0</c:v>
                </c:pt>
                <c:pt idx="4064">
                  <c:v>3.515625E-2</c:v>
                </c:pt>
                <c:pt idx="4065">
                  <c:v>7.8125E-2</c:v>
                </c:pt>
                <c:pt idx="4066">
                  <c:v>0.1484375</c:v>
                </c:pt>
                <c:pt idx="4067">
                  <c:v>0.1875</c:v>
                </c:pt>
                <c:pt idx="4068">
                  <c:v>0.23046875</c:v>
                </c:pt>
                <c:pt idx="4069">
                  <c:v>0.2734375</c:v>
                </c:pt>
                <c:pt idx="4070">
                  <c:v>0.28125</c:v>
                </c:pt>
                <c:pt idx="4071">
                  <c:v>0.2890625</c:v>
                </c:pt>
                <c:pt idx="4072">
                  <c:v>0.21484375</c:v>
                </c:pt>
                <c:pt idx="4073">
                  <c:v>0.16015625</c:v>
                </c:pt>
                <c:pt idx="4074">
                  <c:v>0.140625</c:v>
                </c:pt>
                <c:pt idx="4075">
                  <c:v>0.125</c:v>
                </c:pt>
                <c:pt idx="4076">
                  <c:v>0.1328125</c:v>
                </c:pt>
                <c:pt idx="4077">
                  <c:v>0.12109375</c:v>
                </c:pt>
                <c:pt idx="4078">
                  <c:v>0.125</c:v>
                </c:pt>
                <c:pt idx="4079">
                  <c:v>0.14453125</c:v>
                </c:pt>
                <c:pt idx="4080">
                  <c:v>0.14453125</c:v>
                </c:pt>
                <c:pt idx="4081">
                  <c:v>0.1484375</c:v>
                </c:pt>
                <c:pt idx="4082">
                  <c:v>0.14453125</c:v>
                </c:pt>
                <c:pt idx="4083">
                  <c:v>0.13671875</c:v>
                </c:pt>
                <c:pt idx="4084">
                  <c:v>0.125</c:v>
                </c:pt>
                <c:pt idx="4085">
                  <c:v>0.12109375</c:v>
                </c:pt>
                <c:pt idx="4086">
                  <c:v>0.1171875</c:v>
                </c:pt>
                <c:pt idx="4087">
                  <c:v>0.11328125</c:v>
                </c:pt>
                <c:pt idx="4088">
                  <c:v>0.11328125</c:v>
                </c:pt>
                <c:pt idx="4089">
                  <c:v>0.1328125</c:v>
                </c:pt>
                <c:pt idx="4090">
                  <c:v>0.13671875</c:v>
                </c:pt>
                <c:pt idx="4091">
                  <c:v>0.13671875</c:v>
                </c:pt>
                <c:pt idx="4092">
                  <c:v>0.12890625</c:v>
                </c:pt>
                <c:pt idx="4093">
                  <c:v>0.140625</c:v>
                </c:pt>
                <c:pt idx="4094">
                  <c:v>0.1328125</c:v>
                </c:pt>
                <c:pt idx="4095">
                  <c:v>0.13671875</c:v>
                </c:pt>
                <c:pt idx="4096">
                  <c:v>0.1328125</c:v>
                </c:pt>
                <c:pt idx="4097">
                  <c:v>0.12890625</c:v>
                </c:pt>
                <c:pt idx="4098">
                  <c:v>0.1328125</c:v>
                </c:pt>
                <c:pt idx="4099">
                  <c:v>0.13671875</c:v>
                </c:pt>
                <c:pt idx="4100">
                  <c:v>0.14453125</c:v>
                </c:pt>
                <c:pt idx="4101">
                  <c:v>0.14453125</c:v>
                </c:pt>
                <c:pt idx="4102">
                  <c:v>0.140625</c:v>
                </c:pt>
                <c:pt idx="4103">
                  <c:v>0.140625</c:v>
                </c:pt>
                <c:pt idx="4104">
                  <c:v>0.140625</c:v>
                </c:pt>
                <c:pt idx="4105">
                  <c:v>0.14453125</c:v>
                </c:pt>
                <c:pt idx="4106">
                  <c:v>0.12109375</c:v>
                </c:pt>
                <c:pt idx="4107">
                  <c:v>9.765625E-2</c:v>
                </c:pt>
                <c:pt idx="4108">
                  <c:v>9.375E-2</c:v>
                </c:pt>
                <c:pt idx="4109">
                  <c:v>8.203125E-2</c:v>
                </c:pt>
                <c:pt idx="4110">
                  <c:v>8.203125E-2</c:v>
                </c:pt>
                <c:pt idx="4111">
                  <c:v>0.1015625</c:v>
                </c:pt>
                <c:pt idx="4112">
                  <c:v>0.1640625</c:v>
                </c:pt>
                <c:pt idx="4113">
                  <c:v>0.26171875</c:v>
                </c:pt>
                <c:pt idx="4114">
                  <c:v>0.28125</c:v>
                </c:pt>
                <c:pt idx="4115">
                  <c:v>0.3828125</c:v>
                </c:pt>
                <c:pt idx="4116">
                  <c:v>0.37890625</c:v>
                </c:pt>
                <c:pt idx="4117">
                  <c:v>0.4296875</c:v>
                </c:pt>
                <c:pt idx="4118">
                  <c:v>0.41015625</c:v>
                </c:pt>
                <c:pt idx="4119">
                  <c:v>0.375</c:v>
                </c:pt>
                <c:pt idx="4120">
                  <c:v>0.32421875</c:v>
                </c:pt>
                <c:pt idx="4121">
                  <c:v>0.2578125</c:v>
                </c:pt>
                <c:pt idx="4122">
                  <c:v>0.234375</c:v>
                </c:pt>
                <c:pt idx="4123">
                  <c:v>0.23828125</c:v>
                </c:pt>
                <c:pt idx="4124">
                  <c:v>0.2421875</c:v>
                </c:pt>
                <c:pt idx="4125">
                  <c:v>0.25</c:v>
                </c:pt>
                <c:pt idx="4126">
                  <c:v>0.25390625</c:v>
                </c:pt>
                <c:pt idx="4127">
                  <c:v>0.24609375</c:v>
                </c:pt>
                <c:pt idx="4128">
                  <c:v>0.2578125</c:v>
                </c:pt>
                <c:pt idx="4129">
                  <c:v>0.234375</c:v>
                </c:pt>
                <c:pt idx="4130">
                  <c:v>0.2265625</c:v>
                </c:pt>
                <c:pt idx="4131">
                  <c:v>0.22265625</c:v>
                </c:pt>
                <c:pt idx="4132">
                  <c:v>0.22265625</c:v>
                </c:pt>
                <c:pt idx="4133">
                  <c:v>0.19921875</c:v>
                </c:pt>
                <c:pt idx="4134">
                  <c:v>0.1953125</c:v>
                </c:pt>
                <c:pt idx="4135">
                  <c:v>0.1875</c:v>
                </c:pt>
                <c:pt idx="4136">
                  <c:v>0.24609375</c:v>
                </c:pt>
                <c:pt idx="4137">
                  <c:v>0.359375</c:v>
                </c:pt>
                <c:pt idx="4138">
                  <c:v>0.3515625</c:v>
                </c:pt>
                <c:pt idx="4139">
                  <c:v>0.44921875</c:v>
                </c:pt>
                <c:pt idx="4140">
                  <c:v>0.46484375</c:v>
                </c:pt>
                <c:pt idx="4141">
                  <c:v>0.44921875</c:v>
                </c:pt>
                <c:pt idx="4142">
                  <c:v>0.41796875</c:v>
                </c:pt>
                <c:pt idx="4143">
                  <c:v>0.40625</c:v>
                </c:pt>
                <c:pt idx="4144">
                  <c:v>0.3359375</c:v>
                </c:pt>
                <c:pt idx="4145">
                  <c:v>0.30859375</c:v>
                </c:pt>
                <c:pt idx="4146">
                  <c:v>0.29296875</c:v>
                </c:pt>
                <c:pt idx="4147">
                  <c:v>0.2890625</c:v>
                </c:pt>
                <c:pt idx="4148">
                  <c:v>0.28515625</c:v>
                </c:pt>
                <c:pt idx="4149">
                  <c:v>0.28125</c:v>
                </c:pt>
                <c:pt idx="4150">
                  <c:v>0.26953125</c:v>
                </c:pt>
                <c:pt idx="4151">
                  <c:v>0.265625</c:v>
                </c:pt>
                <c:pt idx="4152">
                  <c:v>0.24609375</c:v>
                </c:pt>
                <c:pt idx="4153">
                  <c:v>0.234375</c:v>
                </c:pt>
                <c:pt idx="4154">
                  <c:v>0.234375</c:v>
                </c:pt>
                <c:pt idx="4155">
                  <c:v>0.22265625</c:v>
                </c:pt>
                <c:pt idx="4156">
                  <c:v>0.20703125</c:v>
                </c:pt>
                <c:pt idx="4157">
                  <c:v>0.1953125</c:v>
                </c:pt>
                <c:pt idx="4158">
                  <c:v>0.1796875</c:v>
                </c:pt>
                <c:pt idx="4159">
                  <c:v>0.21875</c:v>
                </c:pt>
                <c:pt idx="4160">
                  <c:v>0.3046875</c:v>
                </c:pt>
                <c:pt idx="4161">
                  <c:v>0.41796875</c:v>
                </c:pt>
                <c:pt idx="4162">
                  <c:v>0.45703125</c:v>
                </c:pt>
                <c:pt idx="4163">
                  <c:v>0.4609375</c:v>
                </c:pt>
                <c:pt idx="4164">
                  <c:v>0.55859375</c:v>
                </c:pt>
                <c:pt idx="4165">
                  <c:v>0.5078125</c:v>
                </c:pt>
                <c:pt idx="4166">
                  <c:v>0.47265625</c:v>
                </c:pt>
                <c:pt idx="4167">
                  <c:v>0.45703125</c:v>
                </c:pt>
                <c:pt idx="4168">
                  <c:v>0.41015625</c:v>
                </c:pt>
                <c:pt idx="4169">
                  <c:v>0.3515625</c:v>
                </c:pt>
                <c:pt idx="4170">
                  <c:v>0.30859375</c:v>
                </c:pt>
                <c:pt idx="4171">
                  <c:v>0.29296875</c:v>
                </c:pt>
                <c:pt idx="4172">
                  <c:v>0.2734375</c:v>
                </c:pt>
                <c:pt idx="4173">
                  <c:v>0.26953125</c:v>
                </c:pt>
                <c:pt idx="4174">
                  <c:v>0.2734375</c:v>
                </c:pt>
                <c:pt idx="4175">
                  <c:v>0.2734375</c:v>
                </c:pt>
                <c:pt idx="4176">
                  <c:v>0.26171875</c:v>
                </c:pt>
                <c:pt idx="4177">
                  <c:v>0.2734375</c:v>
                </c:pt>
                <c:pt idx="4178">
                  <c:v>0.2578125</c:v>
                </c:pt>
                <c:pt idx="4179">
                  <c:v>0.25390625</c:v>
                </c:pt>
                <c:pt idx="4180">
                  <c:v>0.25</c:v>
                </c:pt>
                <c:pt idx="4181">
                  <c:v>0.23828125</c:v>
                </c:pt>
                <c:pt idx="4182">
                  <c:v>0.24609375</c:v>
                </c:pt>
                <c:pt idx="4183">
                  <c:v>0.265625</c:v>
                </c:pt>
                <c:pt idx="4184">
                  <c:v>0.34765625</c:v>
                </c:pt>
                <c:pt idx="4185">
                  <c:v>0.453125</c:v>
                </c:pt>
                <c:pt idx="4186">
                  <c:v>0.5078125</c:v>
                </c:pt>
                <c:pt idx="4187">
                  <c:v>0.55078125</c:v>
                </c:pt>
                <c:pt idx="4188">
                  <c:v>0.578125</c:v>
                </c:pt>
                <c:pt idx="4189">
                  <c:v>0.5703125</c:v>
                </c:pt>
                <c:pt idx="4190">
                  <c:v>0.54296875</c:v>
                </c:pt>
                <c:pt idx="4191">
                  <c:v>0.51171875</c:v>
                </c:pt>
                <c:pt idx="4192">
                  <c:v>0.46484375</c:v>
                </c:pt>
                <c:pt idx="4193">
                  <c:v>0.4140625</c:v>
                </c:pt>
                <c:pt idx="4194">
                  <c:v>0.39453125</c:v>
                </c:pt>
                <c:pt idx="4195">
                  <c:v>0.37890625</c:v>
                </c:pt>
                <c:pt idx="4196">
                  <c:v>0.359375</c:v>
                </c:pt>
                <c:pt idx="4197">
                  <c:v>0.34375</c:v>
                </c:pt>
                <c:pt idx="4198">
                  <c:v>0.3359375</c:v>
                </c:pt>
                <c:pt idx="4199">
                  <c:v>0.3203125</c:v>
                </c:pt>
                <c:pt idx="4200">
                  <c:v>0.34765625</c:v>
                </c:pt>
                <c:pt idx="4201">
                  <c:v>0.34765625</c:v>
                </c:pt>
                <c:pt idx="4202">
                  <c:v>0.33984375</c:v>
                </c:pt>
                <c:pt idx="4203">
                  <c:v>0.33203125</c:v>
                </c:pt>
                <c:pt idx="4204">
                  <c:v>0.3046875</c:v>
                </c:pt>
                <c:pt idx="4205">
                  <c:v>0.30078125</c:v>
                </c:pt>
                <c:pt idx="4206">
                  <c:v>0.296875</c:v>
                </c:pt>
                <c:pt idx="4207">
                  <c:v>0.30078125</c:v>
                </c:pt>
                <c:pt idx="4208">
                  <c:v>0.34765625</c:v>
                </c:pt>
                <c:pt idx="4209">
                  <c:v>0.40625</c:v>
                </c:pt>
                <c:pt idx="4210">
                  <c:v>0.53515625</c:v>
                </c:pt>
                <c:pt idx="4211">
                  <c:v>0.56640625</c:v>
                </c:pt>
                <c:pt idx="4212">
                  <c:v>0.5625</c:v>
                </c:pt>
                <c:pt idx="4213">
                  <c:v>0.546875</c:v>
                </c:pt>
                <c:pt idx="4214">
                  <c:v>0.55078125</c:v>
                </c:pt>
                <c:pt idx="4215">
                  <c:v>0.5234375</c:v>
                </c:pt>
                <c:pt idx="4216">
                  <c:v>0.44921875</c:v>
                </c:pt>
                <c:pt idx="4217">
                  <c:v>0.4140625</c:v>
                </c:pt>
                <c:pt idx="4218">
                  <c:v>0.359375</c:v>
                </c:pt>
                <c:pt idx="4219">
                  <c:v>0.3203125</c:v>
                </c:pt>
                <c:pt idx="4220">
                  <c:v>0.32421875</c:v>
                </c:pt>
                <c:pt idx="4221">
                  <c:v>0.30859375</c:v>
                </c:pt>
                <c:pt idx="4222">
                  <c:v>0.30078125</c:v>
                </c:pt>
                <c:pt idx="4223">
                  <c:v>0.27734375</c:v>
                </c:pt>
                <c:pt idx="4224">
                  <c:v>0.2734375</c:v>
                </c:pt>
                <c:pt idx="4225">
                  <c:v>0.265625</c:v>
                </c:pt>
                <c:pt idx="4226">
                  <c:v>0.2578125</c:v>
                </c:pt>
                <c:pt idx="4227">
                  <c:v>0.25390625</c:v>
                </c:pt>
                <c:pt idx="4228">
                  <c:v>0.24609375</c:v>
                </c:pt>
                <c:pt idx="4229">
                  <c:v>0.23828125</c:v>
                </c:pt>
                <c:pt idx="4230">
                  <c:v>0.23046875</c:v>
                </c:pt>
                <c:pt idx="4231">
                  <c:v>0.25</c:v>
                </c:pt>
                <c:pt idx="4232">
                  <c:v>0.30859375</c:v>
                </c:pt>
                <c:pt idx="4233">
                  <c:v>0.41015625</c:v>
                </c:pt>
                <c:pt idx="4234">
                  <c:v>0.44921875</c:v>
                </c:pt>
                <c:pt idx="4235">
                  <c:v>0.51171875</c:v>
                </c:pt>
                <c:pt idx="4236">
                  <c:v>0.55078125</c:v>
                </c:pt>
                <c:pt idx="4237">
                  <c:v>0.57421875</c:v>
                </c:pt>
                <c:pt idx="4238">
                  <c:v>0.55078125</c:v>
                </c:pt>
                <c:pt idx="4239">
                  <c:v>0.50390625</c:v>
                </c:pt>
                <c:pt idx="4240">
                  <c:v>0.47265625</c:v>
                </c:pt>
                <c:pt idx="4241">
                  <c:v>0.4140625</c:v>
                </c:pt>
                <c:pt idx="4242">
                  <c:v>0.3984375</c:v>
                </c:pt>
                <c:pt idx="4243">
                  <c:v>0.37109375</c:v>
                </c:pt>
                <c:pt idx="4244">
                  <c:v>0.32421875</c:v>
                </c:pt>
                <c:pt idx="4245">
                  <c:v>0.31640625</c:v>
                </c:pt>
                <c:pt idx="4246">
                  <c:v>0.30859375</c:v>
                </c:pt>
                <c:pt idx="4247">
                  <c:v>0.33984375</c:v>
                </c:pt>
                <c:pt idx="4248">
                  <c:v>0.359375</c:v>
                </c:pt>
                <c:pt idx="4249">
                  <c:v>0.33203125</c:v>
                </c:pt>
                <c:pt idx="4250">
                  <c:v>0.3125</c:v>
                </c:pt>
                <c:pt idx="4251">
                  <c:v>0.3046875</c:v>
                </c:pt>
                <c:pt idx="4252">
                  <c:v>0.3203125</c:v>
                </c:pt>
                <c:pt idx="4253">
                  <c:v>0.3125</c:v>
                </c:pt>
                <c:pt idx="4254">
                  <c:v>0.3125</c:v>
                </c:pt>
                <c:pt idx="4255">
                  <c:v>0.3046875</c:v>
                </c:pt>
                <c:pt idx="4256">
                  <c:v>0.33984375</c:v>
                </c:pt>
                <c:pt idx="4257">
                  <c:v>0.4296875</c:v>
                </c:pt>
                <c:pt idx="4258">
                  <c:v>0.47265625</c:v>
                </c:pt>
                <c:pt idx="4259">
                  <c:v>0.49609375</c:v>
                </c:pt>
                <c:pt idx="4260">
                  <c:v>0.47265625</c:v>
                </c:pt>
                <c:pt idx="4261">
                  <c:v>0.46875</c:v>
                </c:pt>
                <c:pt idx="4262">
                  <c:v>0.4375</c:v>
                </c:pt>
                <c:pt idx="4263">
                  <c:v>0.41015625</c:v>
                </c:pt>
                <c:pt idx="4264">
                  <c:v>0.3671875</c:v>
                </c:pt>
                <c:pt idx="4265">
                  <c:v>0.34765625</c:v>
                </c:pt>
                <c:pt idx="4266">
                  <c:v>0.34375</c:v>
                </c:pt>
                <c:pt idx="4267">
                  <c:v>0.33984375</c:v>
                </c:pt>
                <c:pt idx="4268">
                  <c:v>0.328125</c:v>
                </c:pt>
                <c:pt idx="4269">
                  <c:v>0.3203125</c:v>
                </c:pt>
                <c:pt idx="4270">
                  <c:v>0.3125</c:v>
                </c:pt>
                <c:pt idx="4271">
                  <c:v>0.296875</c:v>
                </c:pt>
                <c:pt idx="4272">
                  <c:v>0.2890625</c:v>
                </c:pt>
                <c:pt idx="4273">
                  <c:v>0.28125</c:v>
                </c:pt>
                <c:pt idx="4274">
                  <c:v>0.28125</c:v>
                </c:pt>
                <c:pt idx="4275">
                  <c:v>0.27734375</c:v>
                </c:pt>
                <c:pt idx="4276">
                  <c:v>0.2734375</c:v>
                </c:pt>
                <c:pt idx="4277">
                  <c:v>0.265625</c:v>
                </c:pt>
                <c:pt idx="4278">
                  <c:v>0.26171875</c:v>
                </c:pt>
                <c:pt idx="4279">
                  <c:v>0.27734375</c:v>
                </c:pt>
                <c:pt idx="4280">
                  <c:v>0.2890625</c:v>
                </c:pt>
                <c:pt idx="4281">
                  <c:v>0.3125</c:v>
                </c:pt>
                <c:pt idx="4282">
                  <c:v>0.33984375</c:v>
                </c:pt>
                <c:pt idx="4283">
                  <c:v>0.34375</c:v>
                </c:pt>
                <c:pt idx="4284">
                  <c:v>0.33984375</c:v>
                </c:pt>
                <c:pt idx="4285">
                  <c:v>0.33203125</c:v>
                </c:pt>
                <c:pt idx="4286">
                  <c:v>0.31640625</c:v>
                </c:pt>
                <c:pt idx="4287">
                  <c:v>0.3359375</c:v>
                </c:pt>
                <c:pt idx="4288">
                  <c:v>0.31640625</c:v>
                </c:pt>
                <c:pt idx="4289">
                  <c:v>0.3046875</c:v>
                </c:pt>
                <c:pt idx="4290">
                  <c:v>0.296875</c:v>
                </c:pt>
                <c:pt idx="4291">
                  <c:v>0.30078125</c:v>
                </c:pt>
                <c:pt idx="4292">
                  <c:v>0.3046875</c:v>
                </c:pt>
                <c:pt idx="4293">
                  <c:v>0.3203125</c:v>
                </c:pt>
                <c:pt idx="4294">
                  <c:v>0.3203125</c:v>
                </c:pt>
                <c:pt idx="4295">
                  <c:v>0.32421875</c:v>
                </c:pt>
                <c:pt idx="4296">
                  <c:v>0.31640625</c:v>
                </c:pt>
                <c:pt idx="4297">
                  <c:v>0.3125</c:v>
                </c:pt>
                <c:pt idx="4298">
                  <c:v>0.3125</c:v>
                </c:pt>
                <c:pt idx="4299">
                  <c:v>0.3125</c:v>
                </c:pt>
                <c:pt idx="4300">
                  <c:v>0.30859375</c:v>
                </c:pt>
                <c:pt idx="4301">
                  <c:v>0.29296875</c:v>
                </c:pt>
                <c:pt idx="4302">
                  <c:v>0.30078125</c:v>
                </c:pt>
                <c:pt idx="4303">
                  <c:v>0.328125</c:v>
                </c:pt>
                <c:pt idx="4304">
                  <c:v>0.37890625</c:v>
                </c:pt>
                <c:pt idx="4305">
                  <c:v>0.4375</c:v>
                </c:pt>
                <c:pt idx="4306">
                  <c:v>0.48828125</c:v>
                </c:pt>
                <c:pt idx="4307">
                  <c:v>0.59375</c:v>
                </c:pt>
                <c:pt idx="4308">
                  <c:v>0.6484375</c:v>
                </c:pt>
                <c:pt idx="4309">
                  <c:v>0.64453125</c:v>
                </c:pt>
                <c:pt idx="4310">
                  <c:v>0.625</c:v>
                </c:pt>
                <c:pt idx="4311">
                  <c:v>0.58203125</c:v>
                </c:pt>
                <c:pt idx="4312">
                  <c:v>0.53125</c:v>
                </c:pt>
                <c:pt idx="4313">
                  <c:v>0.46484375</c:v>
                </c:pt>
                <c:pt idx="4314">
                  <c:v>0.44140625</c:v>
                </c:pt>
                <c:pt idx="4315">
                  <c:v>0.4296875</c:v>
                </c:pt>
                <c:pt idx="4316">
                  <c:v>0.421875</c:v>
                </c:pt>
                <c:pt idx="4317">
                  <c:v>0.4375</c:v>
                </c:pt>
                <c:pt idx="4318">
                  <c:v>0.453125</c:v>
                </c:pt>
                <c:pt idx="4319">
                  <c:v>0.45703125</c:v>
                </c:pt>
                <c:pt idx="4320">
                  <c:v>0.453125</c:v>
                </c:pt>
                <c:pt idx="4321">
                  <c:v>0.4609375</c:v>
                </c:pt>
                <c:pt idx="4322">
                  <c:v>0.45703125</c:v>
                </c:pt>
                <c:pt idx="4323">
                  <c:v>0.46484375</c:v>
                </c:pt>
                <c:pt idx="4324">
                  <c:v>0.46484375</c:v>
                </c:pt>
                <c:pt idx="4325">
                  <c:v>0.46875</c:v>
                </c:pt>
                <c:pt idx="4326">
                  <c:v>0.46484375</c:v>
                </c:pt>
                <c:pt idx="4327">
                  <c:v>0.4765625</c:v>
                </c:pt>
                <c:pt idx="4328">
                  <c:v>0.51953125</c:v>
                </c:pt>
                <c:pt idx="4329">
                  <c:v>0.58984375</c:v>
                </c:pt>
                <c:pt idx="4330">
                  <c:v>0.67578125</c:v>
                </c:pt>
                <c:pt idx="4331">
                  <c:v>0.71875</c:v>
                </c:pt>
                <c:pt idx="4332">
                  <c:v>0.7265625</c:v>
                </c:pt>
                <c:pt idx="4333">
                  <c:v>0.703125</c:v>
                </c:pt>
                <c:pt idx="4334">
                  <c:v>0.67578125</c:v>
                </c:pt>
                <c:pt idx="4335">
                  <c:v>0.63671875</c:v>
                </c:pt>
                <c:pt idx="4336">
                  <c:v>0.6328125</c:v>
                </c:pt>
                <c:pt idx="4337">
                  <c:v>0.5546875</c:v>
                </c:pt>
                <c:pt idx="4338">
                  <c:v>0.5234375</c:v>
                </c:pt>
                <c:pt idx="4339">
                  <c:v>0.51171875</c:v>
                </c:pt>
                <c:pt idx="4340">
                  <c:v>0.51171875</c:v>
                </c:pt>
                <c:pt idx="4341">
                  <c:v>0.51953125</c:v>
                </c:pt>
                <c:pt idx="4342">
                  <c:v>0.5078125</c:v>
                </c:pt>
                <c:pt idx="4343">
                  <c:v>0.5</c:v>
                </c:pt>
                <c:pt idx="4344">
                  <c:v>0.48046875</c:v>
                </c:pt>
                <c:pt idx="4345">
                  <c:v>0.48046875</c:v>
                </c:pt>
                <c:pt idx="4346">
                  <c:v>0.43359375</c:v>
                </c:pt>
                <c:pt idx="4347">
                  <c:v>0.37109375</c:v>
                </c:pt>
                <c:pt idx="4348">
                  <c:v>0.35546875</c:v>
                </c:pt>
                <c:pt idx="4349">
                  <c:v>0.3359375</c:v>
                </c:pt>
                <c:pt idx="4350">
                  <c:v>0.328125</c:v>
                </c:pt>
                <c:pt idx="4351">
                  <c:v>0.33203125</c:v>
                </c:pt>
                <c:pt idx="4352">
                  <c:v>0.34375</c:v>
                </c:pt>
                <c:pt idx="4353">
                  <c:v>0.37109375</c:v>
                </c:pt>
                <c:pt idx="4354">
                  <c:v>0.40234375</c:v>
                </c:pt>
                <c:pt idx="4355">
                  <c:v>0.4453125</c:v>
                </c:pt>
                <c:pt idx="4356">
                  <c:v>0.4609375</c:v>
                </c:pt>
                <c:pt idx="4357">
                  <c:v>0.5</c:v>
                </c:pt>
                <c:pt idx="4358">
                  <c:v>0.51171875</c:v>
                </c:pt>
                <c:pt idx="4359">
                  <c:v>0.48828125</c:v>
                </c:pt>
                <c:pt idx="4360">
                  <c:v>0.4375</c:v>
                </c:pt>
                <c:pt idx="4361">
                  <c:v>0.36328125</c:v>
                </c:pt>
                <c:pt idx="4362">
                  <c:v>0.33203125</c:v>
                </c:pt>
                <c:pt idx="4363">
                  <c:v>0.32421875</c:v>
                </c:pt>
                <c:pt idx="4364">
                  <c:v>0.32421875</c:v>
                </c:pt>
                <c:pt idx="4365">
                  <c:v>0.33203125</c:v>
                </c:pt>
                <c:pt idx="4366">
                  <c:v>0.33203125</c:v>
                </c:pt>
                <c:pt idx="4367">
                  <c:v>0.3203125</c:v>
                </c:pt>
                <c:pt idx="4368">
                  <c:v>0.3125</c:v>
                </c:pt>
                <c:pt idx="4369">
                  <c:v>0.3046875</c:v>
                </c:pt>
                <c:pt idx="4370">
                  <c:v>0.30078125</c:v>
                </c:pt>
                <c:pt idx="4371">
                  <c:v>0.296875</c:v>
                </c:pt>
                <c:pt idx="4372">
                  <c:v>0.29296875</c:v>
                </c:pt>
                <c:pt idx="4373">
                  <c:v>0.28515625</c:v>
                </c:pt>
                <c:pt idx="4374">
                  <c:v>0.28125</c:v>
                </c:pt>
                <c:pt idx="4375">
                  <c:v>0.2890625</c:v>
                </c:pt>
                <c:pt idx="4376">
                  <c:v>0.3046875</c:v>
                </c:pt>
                <c:pt idx="4377">
                  <c:v>0.3671875</c:v>
                </c:pt>
                <c:pt idx="4378">
                  <c:v>0.34375</c:v>
                </c:pt>
                <c:pt idx="4379">
                  <c:v>0.3671875</c:v>
                </c:pt>
                <c:pt idx="4380">
                  <c:v>0.41796875</c:v>
                </c:pt>
                <c:pt idx="4381">
                  <c:v>0.42578125</c:v>
                </c:pt>
                <c:pt idx="4382">
                  <c:v>0.4609375</c:v>
                </c:pt>
                <c:pt idx="4383">
                  <c:v>0.40625</c:v>
                </c:pt>
                <c:pt idx="4384">
                  <c:v>0.37109375</c:v>
                </c:pt>
                <c:pt idx="4385">
                  <c:v>0.34375</c:v>
                </c:pt>
                <c:pt idx="4386">
                  <c:v>0.33203125</c:v>
                </c:pt>
                <c:pt idx="4387">
                  <c:v>0.33203125</c:v>
                </c:pt>
                <c:pt idx="4388">
                  <c:v>0.3359375</c:v>
                </c:pt>
                <c:pt idx="4389">
                  <c:v>0.34765625</c:v>
                </c:pt>
                <c:pt idx="4390">
                  <c:v>0.3515625</c:v>
                </c:pt>
                <c:pt idx="4391">
                  <c:v>0.35546875</c:v>
                </c:pt>
                <c:pt idx="4392">
                  <c:v>0.3515625</c:v>
                </c:pt>
                <c:pt idx="4393">
                  <c:v>0.3359375</c:v>
                </c:pt>
                <c:pt idx="4394">
                  <c:v>0.34375</c:v>
                </c:pt>
                <c:pt idx="4395">
                  <c:v>0.328125</c:v>
                </c:pt>
                <c:pt idx="4396">
                  <c:v>0.328125</c:v>
                </c:pt>
                <c:pt idx="4397">
                  <c:v>0.3359375</c:v>
                </c:pt>
                <c:pt idx="4398">
                  <c:v>0.3515625</c:v>
                </c:pt>
                <c:pt idx="4399">
                  <c:v>0.36328125</c:v>
                </c:pt>
                <c:pt idx="4400">
                  <c:v>0.375</c:v>
                </c:pt>
                <c:pt idx="4401">
                  <c:v>0.421875</c:v>
                </c:pt>
                <c:pt idx="4402">
                  <c:v>0.43359375</c:v>
                </c:pt>
                <c:pt idx="4403">
                  <c:v>0.48046875</c:v>
                </c:pt>
                <c:pt idx="4404">
                  <c:v>0.5</c:v>
                </c:pt>
                <c:pt idx="4405">
                  <c:v>0.484375</c:v>
                </c:pt>
                <c:pt idx="4406">
                  <c:v>0.4765625</c:v>
                </c:pt>
                <c:pt idx="4407">
                  <c:v>0.46484375</c:v>
                </c:pt>
                <c:pt idx="4408">
                  <c:v>0.45703125</c:v>
                </c:pt>
                <c:pt idx="4409">
                  <c:v>0.4453125</c:v>
                </c:pt>
                <c:pt idx="4410">
                  <c:v>0.4296875</c:v>
                </c:pt>
                <c:pt idx="4411">
                  <c:v>0.42578125</c:v>
                </c:pt>
                <c:pt idx="4412">
                  <c:v>0.4375</c:v>
                </c:pt>
                <c:pt idx="4413">
                  <c:v>0.44140625</c:v>
                </c:pt>
                <c:pt idx="4414">
                  <c:v>0.4453125</c:v>
                </c:pt>
                <c:pt idx="4415">
                  <c:v>0.44140625</c:v>
                </c:pt>
                <c:pt idx="4416">
                  <c:v>0.4453125</c:v>
                </c:pt>
                <c:pt idx="4417">
                  <c:v>0.4453125</c:v>
                </c:pt>
                <c:pt idx="4418">
                  <c:v>0.421875</c:v>
                </c:pt>
                <c:pt idx="4419">
                  <c:v>0.41796875</c:v>
                </c:pt>
                <c:pt idx="4420">
                  <c:v>0.41796875</c:v>
                </c:pt>
                <c:pt idx="4421">
                  <c:v>0.41796875</c:v>
                </c:pt>
                <c:pt idx="4422">
                  <c:v>0.43359375</c:v>
                </c:pt>
                <c:pt idx="4423">
                  <c:v>0.453125</c:v>
                </c:pt>
                <c:pt idx="4424">
                  <c:v>0.53515625</c:v>
                </c:pt>
                <c:pt idx="4425">
                  <c:v>0.5546875</c:v>
                </c:pt>
                <c:pt idx="4426">
                  <c:v>0.5859375</c:v>
                </c:pt>
                <c:pt idx="4427">
                  <c:v>0.6171875</c:v>
                </c:pt>
                <c:pt idx="4428">
                  <c:v>0.6015625</c:v>
                </c:pt>
                <c:pt idx="4429">
                  <c:v>0.625</c:v>
                </c:pt>
                <c:pt idx="4430">
                  <c:v>0.6171875</c:v>
                </c:pt>
                <c:pt idx="4431">
                  <c:v>0.578125</c:v>
                </c:pt>
                <c:pt idx="4432">
                  <c:v>0.56640625</c:v>
                </c:pt>
                <c:pt idx="4433">
                  <c:v>0.53125</c:v>
                </c:pt>
                <c:pt idx="4434">
                  <c:v>0.51171875</c:v>
                </c:pt>
                <c:pt idx="4435">
                  <c:v>0.5</c:v>
                </c:pt>
                <c:pt idx="4436">
                  <c:v>0.50390625</c:v>
                </c:pt>
                <c:pt idx="4437">
                  <c:v>0.5</c:v>
                </c:pt>
                <c:pt idx="4438">
                  <c:v>0.49609375</c:v>
                </c:pt>
                <c:pt idx="4439">
                  <c:v>0.5</c:v>
                </c:pt>
                <c:pt idx="4440">
                  <c:v>0.49609375</c:v>
                </c:pt>
                <c:pt idx="4441">
                  <c:v>0.48828125</c:v>
                </c:pt>
                <c:pt idx="4442">
                  <c:v>0.484375</c:v>
                </c:pt>
                <c:pt idx="4443">
                  <c:v>0.484375</c:v>
                </c:pt>
                <c:pt idx="4444">
                  <c:v>0.4765625</c:v>
                </c:pt>
                <c:pt idx="4445">
                  <c:v>0.4765625</c:v>
                </c:pt>
                <c:pt idx="4446">
                  <c:v>0.4765625</c:v>
                </c:pt>
                <c:pt idx="4447">
                  <c:v>0.4921875</c:v>
                </c:pt>
                <c:pt idx="4448">
                  <c:v>0.51953125</c:v>
                </c:pt>
                <c:pt idx="4449">
                  <c:v>0.52734375</c:v>
                </c:pt>
                <c:pt idx="4450">
                  <c:v>0.5546875</c:v>
                </c:pt>
                <c:pt idx="4451">
                  <c:v>0.56640625</c:v>
                </c:pt>
                <c:pt idx="4452">
                  <c:v>0.6640625</c:v>
                </c:pt>
                <c:pt idx="4453">
                  <c:v>0.66015625</c:v>
                </c:pt>
                <c:pt idx="4454">
                  <c:v>0.67578125</c:v>
                </c:pt>
                <c:pt idx="4455">
                  <c:v>0.68359375</c:v>
                </c:pt>
                <c:pt idx="4456">
                  <c:v>0.65234375</c:v>
                </c:pt>
                <c:pt idx="4457">
                  <c:v>0.6015625</c:v>
                </c:pt>
                <c:pt idx="4458">
                  <c:v>0.515625</c:v>
                </c:pt>
                <c:pt idx="4459">
                  <c:v>0.50390625</c:v>
                </c:pt>
                <c:pt idx="4460">
                  <c:v>0.51171875</c:v>
                </c:pt>
                <c:pt idx="4461">
                  <c:v>0.49609375</c:v>
                </c:pt>
                <c:pt idx="4462">
                  <c:v>0.4609375</c:v>
                </c:pt>
                <c:pt idx="4463">
                  <c:v>0.4453125</c:v>
                </c:pt>
                <c:pt idx="4464">
                  <c:v>0.4296875</c:v>
                </c:pt>
                <c:pt idx="4465">
                  <c:v>0.3984375</c:v>
                </c:pt>
                <c:pt idx="4466">
                  <c:v>0.421875</c:v>
                </c:pt>
                <c:pt idx="4467">
                  <c:v>0.42578125</c:v>
                </c:pt>
                <c:pt idx="4468">
                  <c:v>0.421875</c:v>
                </c:pt>
                <c:pt idx="4469">
                  <c:v>0.41796875</c:v>
                </c:pt>
                <c:pt idx="4470">
                  <c:v>0.421875</c:v>
                </c:pt>
                <c:pt idx="4471">
                  <c:v>0.42578125</c:v>
                </c:pt>
                <c:pt idx="4472">
                  <c:v>0.44140625</c:v>
                </c:pt>
                <c:pt idx="4473">
                  <c:v>0.47265625</c:v>
                </c:pt>
                <c:pt idx="4474">
                  <c:v>0.5078125</c:v>
                </c:pt>
                <c:pt idx="4475">
                  <c:v>0.54296875</c:v>
                </c:pt>
                <c:pt idx="4476">
                  <c:v>0.515625</c:v>
                </c:pt>
                <c:pt idx="4477">
                  <c:v>0.4921875</c:v>
                </c:pt>
                <c:pt idx="4478">
                  <c:v>0.46484375</c:v>
                </c:pt>
                <c:pt idx="4479">
                  <c:v>0.4453125</c:v>
                </c:pt>
                <c:pt idx="4480">
                  <c:v>0.4375</c:v>
                </c:pt>
                <c:pt idx="4481">
                  <c:v>0.4296875</c:v>
                </c:pt>
                <c:pt idx="4482">
                  <c:v>0.421875</c:v>
                </c:pt>
                <c:pt idx="4483">
                  <c:v>0.421875</c:v>
                </c:pt>
                <c:pt idx="4484">
                  <c:v>0.41796875</c:v>
                </c:pt>
                <c:pt idx="4485">
                  <c:v>0.4140625</c:v>
                </c:pt>
                <c:pt idx="4486">
                  <c:v>0.41015625</c:v>
                </c:pt>
                <c:pt idx="4487">
                  <c:v>0.40234375</c:v>
                </c:pt>
                <c:pt idx="4488">
                  <c:v>0.39453125</c:v>
                </c:pt>
                <c:pt idx="4489">
                  <c:v>0.39453125</c:v>
                </c:pt>
                <c:pt idx="4490">
                  <c:v>0.3984375</c:v>
                </c:pt>
                <c:pt idx="4491">
                  <c:v>0.3984375</c:v>
                </c:pt>
                <c:pt idx="4492">
                  <c:v>0.3984375</c:v>
                </c:pt>
                <c:pt idx="4493">
                  <c:v>0.390625</c:v>
                </c:pt>
                <c:pt idx="4494">
                  <c:v>0.39453125</c:v>
                </c:pt>
                <c:pt idx="4495">
                  <c:v>0.41796875</c:v>
                </c:pt>
                <c:pt idx="4496">
                  <c:v>0.4375</c:v>
                </c:pt>
                <c:pt idx="4497">
                  <c:v>0.48828125</c:v>
                </c:pt>
                <c:pt idx="4498">
                  <c:v>0.5546875</c:v>
                </c:pt>
                <c:pt idx="4499">
                  <c:v>0.61328125</c:v>
                </c:pt>
                <c:pt idx="4500">
                  <c:v>0.66015625</c:v>
                </c:pt>
                <c:pt idx="4501">
                  <c:v>0.625</c:v>
                </c:pt>
                <c:pt idx="4502">
                  <c:v>0.5859375</c:v>
                </c:pt>
                <c:pt idx="4503">
                  <c:v>0.546875</c:v>
                </c:pt>
                <c:pt idx="4504">
                  <c:v>0.52734375</c:v>
                </c:pt>
                <c:pt idx="4505">
                  <c:v>0.51171875</c:v>
                </c:pt>
                <c:pt idx="4506">
                  <c:v>0.48828125</c:v>
                </c:pt>
                <c:pt idx="4507">
                  <c:v>0.47265625</c:v>
                </c:pt>
                <c:pt idx="4508">
                  <c:v>0.4765625</c:v>
                </c:pt>
                <c:pt idx="4509">
                  <c:v>0.4765625</c:v>
                </c:pt>
                <c:pt idx="4510">
                  <c:v>0.47265625</c:v>
                </c:pt>
                <c:pt idx="4511">
                  <c:v>0.484375</c:v>
                </c:pt>
                <c:pt idx="4512">
                  <c:v>0.4765625</c:v>
                </c:pt>
                <c:pt idx="4513">
                  <c:v>0.47265625</c:v>
                </c:pt>
                <c:pt idx="4514">
                  <c:v>0.453125</c:v>
                </c:pt>
                <c:pt idx="4515">
                  <c:v>0.4609375</c:v>
                </c:pt>
                <c:pt idx="4516">
                  <c:v>0.44921875</c:v>
                </c:pt>
                <c:pt idx="4517">
                  <c:v>0.44921875</c:v>
                </c:pt>
                <c:pt idx="4518">
                  <c:v>0.421875</c:v>
                </c:pt>
                <c:pt idx="4519">
                  <c:v>0.4453125</c:v>
                </c:pt>
                <c:pt idx="4520">
                  <c:v>0.48828125</c:v>
                </c:pt>
                <c:pt idx="4521">
                  <c:v>0.51171875</c:v>
                </c:pt>
                <c:pt idx="4522">
                  <c:v>0.54296875</c:v>
                </c:pt>
                <c:pt idx="4523">
                  <c:v>0.59375</c:v>
                </c:pt>
                <c:pt idx="4524">
                  <c:v>0.60546875</c:v>
                </c:pt>
                <c:pt idx="4525">
                  <c:v>0.56640625</c:v>
                </c:pt>
                <c:pt idx="4526">
                  <c:v>0.546875</c:v>
                </c:pt>
                <c:pt idx="4527">
                  <c:v>0.50390625</c:v>
                </c:pt>
                <c:pt idx="4528">
                  <c:v>0.4765625</c:v>
                </c:pt>
                <c:pt idx="4529">
                  <c:v>0.453125</c:v>
                </c:pt>
                <c:pt idx="4530">
                  <c:v>0.4296875</c:v>
                </c:pt>
                <c:pt idx="4531">
                  <c:v>0.42578125</c:v>
                </c:pt>
                <c:pt idx="4532">
                  <c:v>0.41796875</c:v>
                </c:pt>
                <c:pt idx="4533">
                  <c:v>0.40625</c:v>
                </c:pt>
                <c:pt idx="4534">
                  <c:v>0.390625</c:v>
                </c:pt>
                <c:pt idx="4535">
                  <c:v>0.375</c:v>
                </c:pt>
                <c:pt idx="4536">
                  <c:v>0.36328125</c:v>
                </c:pt>
                <c:pt idx="4537">
                  <c:v>0.359375</c:v>
                </c:pt>
                <c:pt idx="4538">
                  <c:v>0.34765625</c:v>
                </c:pt>
                <c:pt idx="4539">
                  <c:v>0.33984375</c:v>
                </c:pt>
                <c:pt idx="4540">
                  <c:v>0.33203125</c:v>
                </c:pt>
                <c:pt idx="4541">
                  <c:v>0.32421875</c:v>
                </c:pt>
                <c:pt idx="4542">
                  <c:v>0.3203125</c:v>
                </c:pt>
                <c:pt idx="4543">
                  <c:v>0.3203125</c:v>
                </c:pt>
                <c:pt idx="4544">
                  <c:v>0.328125</c:v>
                </c:pt>
                <c:pt idx="4545">
                  <c:v>0.33203125</c:v>
                </c:pt>
                <c:pt idx="4546">
                  <c:v>0.33984375</c:v>
                </c:pt>
                <c:pt idx="4547">
                  <c:v>0.34765625</c:v>
                </c:pt>
                <c:pt idx="4548">
                  <c:v>0.328125</c:v>
                </c:pt>
                <c:pt idx="4549">
                  <c:v>0.32421875</c:v>
                </c:pt>
                <c:pt idx="4550">
                  <c:v>0.3359375</c:v>
                </c:pt>
                <c:pt idx="4551">
                  <c:v>0.3125</c:v>
                </c:pt>
                <c:pt idx="4552">
                  <c:v>0.32421875</c:v>
                </c:pt>
                <c:pt idx="4553">
                  <c:v>0.31640625</c:v>
                </c:pt>
                <c:pt idx="4554">
                  <c:v>0.3125</c:v>
                </c:pt>
                <c:pt idx="4555">
                  <c:v>0.328125</c:v>
                </c:pt>
                <c:pt idx="4556">
                  <c:v>0.31640625</c:v>
                </c:pt>
                <c:pt idx="4557">
                  <c:v>0.32421875</c:v>
                </c:pt>
                <c:pt idx="4558">
                  <c:v>0.33203125</c:v>
                </c:pt>
                <c:pt idx="4559">
                  <c:v>0.33984375</c:v>
                </c:pt>
                <c:pt idx="4560">
                  <c:v>0.35546875</c:v>
                </c:pt>
                <c:pt idx="4561">
                  <c:v>0.36328125</c:v>
                </c:pt>
                <c:pt idx="4562">
                  <c:v>0.37890625</c:v>
                </c:pt>
                <c:pt idx="4563">
                  <c:v>0.3828125</c:v>
                </c:pt>
                <c:pt idx="4564">
                  <c:v>0.3984375</c:v>
                </c:pt>
                <c:pt idx="4565">
                  <c:v>0.40625</c:v>
                </c:pt>
                <c:pt idx="4566">
                  <c:v>0.41796875</c:v>
                </c:pt>
                <c:pt idx="4567">
                  <c:v>0.4375</c:v>
                </c:pt>
                <c:pt idx="4568">
                  <c:v>0.49609375</c:v>
                </c:pt>
                <c:pt idx="4569">
                  <c:v>0.51953125</c:v>
                </c:pt>
                <c:pt idx="4570">
                  <c:v>0.54296875</c:v>
                </c:pt>
                <c:pt idx="4571">
                  <c:v>0.59765625</c:v>
                </c:pt>
                <c:pt idx="4572">
                  <c:v>0.578125</c:v>
                </c:pt>
                <c:pt idx="4573">
                  <c:v>0.59375</c:v>
                </c:pt>
                <c:pt idx="4574">
                  <c:v>0.61328125</c:v>
                </c:pt>
                <c:pt idx="4575">
                  <c:v>0.57421875</c:v>
                </c:pt>
                <c:pt idx="4576">
                  <c:v>0.5625</c:v>
                </c:pt>
                <c:pt idx="4577">
                  <c:v>0.55078125</c:v>
                </c:pt>
                <c:pt idx="4578">
                  <c:v>0.5390625</c:v>
                </c:pt>
                <c:pt idx="4579">
                  <c:v>0.53515625</c:v>
                </c:pt>
                <c:pt idx="4580">
                  <c:v>0.53515625</c:v>
                </c:pt>
                <c:pt idx="4581">
                  <c:v>0.53515625</c:v>
                </c:pt>
                <c:pt idx="4582">
                  <c:v>0.5234375</c:v>
                </c:pt>
                <c:pt idx="4583">
                  <c:v>0.51953125</c:v>
                </c:pt>
                <c:pt idx="4584">
                  <c:v>0.51171875</c:v>
                </c:pt>
                <c:pt idx="4585">
                  <c:v>0.51171875</c:v>
                </c:pt>
                <c:pt idx="4586">
                  <c:v>0.5078125</c:v>
                </c:pt>
                <c:pt idx="4587">
                  <c:v>0.51953125</c:v>
                </c:pt>
                <c:pt idx="4588">
                  <c:v>0.51953125</c:v>
                </c:pt>
                <c:pt idx="4589">
                  <c:v>0.47265625</c:v>
                </c:pt>
                <c:pt idx="4590">
                  <c:v>0.45703125</c:v>
                </c:pt>
                <c:pt idx="4591">
                  <c:v>0.4375</c:v>
                </c:pt>
                <c:pt idx="4592">
                  <c:v>0.4453125</c:v>
                </c:pt>
                <c:pt idx="4593">
                  <c:v>0.4453125</c:v>
                </c:pt>
                <c:pt idx="4594">
                  <c:v>0.5078125</c:v>
                </c:pt>
                <c:pt idx="4595">
                  <c:v>0.51953125</c:v>
                </c:pt>
                <c:pt idx="4596">
                  <c:v>0.51171875</c:v>
                </c:pt>
                <c:pt idx="4597">
                  <c:v>0.484375</c:v>
                </c:pt>
                <c:pt idx="4598">
                  <c:v>0.46484375</c:v>
                </c:pt>
                <c:pt idx="4599">
                  <c:v>0.4375</c:v>
                </c:pt>
                <c:pt idx="4600">
                  <c:v>0.41015625</c:v>
                </c:pt>
                <c:pt idx="4601">
                  <c:v>0.40625</c:v>
                </c:pt>
                <c:pt idx="4602">
                  <c:v>0.390625</c:v>
                </c:pt>
                <c:pt idx="4603">
                  <c:v>0.37109375</c:v>
                </c:pt>
                <c:pt idx="4604">
                  <c:v>0.3671875</c:v>
                </c:pt>
                <c:pt idx="4605">
                  <c:v>0.34375</c:v>
                </c:pt>
                <c:pt idx="4606">
                  <c:v>0.33984375</c:v>
                </c:pt>
                <c:pt idx="4607">
                  <c:v>0.33203125</c:v>
                </c:pt>
                <c:pt idx="4608">
                  <c:v>0.31640625</c:v>
                </c:pt>
                <c:pt idx="4609">
                  <c:v>0.2890625</c:v>
                </c:pt>
                <c:pt idx="4610">
                  <c:v>0.28125</c:v>
                </c:pt>
                <c:pt idx="4611">
                  <c:v>0.26953125</c:v>
                </c:pt>
                <c:pt idx="4612">
                  <c:v>0.28125</c:v>
                </c:pt>
                <c:pt idx="4613">
                  <c:v>0.28125</c:v>
                </c:pt>
                <c:pt idx="4614">
                  <c:v>0.28125</c:v>
                </c:pt>
                <c:pt idx="4615">
                  <c:v>0.28515625</c:v>
                </c:pt>
                <c:pt idx="4616">
                  <c:v>0.2890625</c:v>
                </c:pt>
                <c:pt idx="4617">
                  <c:v>0.29296875</c:v>
                </c:pt>
                <c:pt idx="4618">
                  <c:v>0.29296875</c:v>
                </c:pt>
                <c:pt idx="4619">
                  <c:v>0.30078125</c:v>
                </c:pt>
                <c:pt idx="4620">
                  <c:v>0.29296875</c:v>
                </c:pt>
                <c:pt idx="4621">
                  <c:v>0.2890625</c:v>
                </c:pt>
                <c:pt idx="4622">
                  <c:v>0.29296875</c:v>
                </c:pt>
                <c:pt idx="4623">
                  <c:v>0.3125</c:v>
                </c:pt>
                <c:pt idx="4624">
                  <c:v>0.3125</c:v>
                </c:pt>
                <c:pt idx="4625">
                  <c:v>0.3125</c:v>
                </c:pt>
                <c:pt idx="4626">
                  <c:v>0.30078125</c:v>
                </c:pt>
                <c:pt idx="4627">
                  <c:v>0.30078125</c:v>
                </c:pt>
                <c:pt idx="4628">
                  <c:v>0.3046875</c:v>
                </c:pt>
                <c:pt idx="4629">
                  <c:v>0.296875</c:v>
                </c:pt>
                <c:pt idx="4630">
                  <c:v>0.30078125</c:v>
                </c:pt>
                <c:pt idx="4631">
                  <c:v>0.3046875</c:v>
                </c:pt>
                <c:pt idx="4632">
                  <c:v>0.3125</c:v>
                </c:pt>
                <c:pt idx="4633">
                  <c:v>0.3125</c:v>
                </c:pt>
                <c:pt idx="4634">
                  <c:v>0.3203125</c:v>
                </c:pt>
                <c:pt idx="4635">
                  <c:v>0.3125</c:v>
                </c:pt>
                <c:pt idx="4636">
                  <c:v>0.3125</c:v>
                </c:pt>
                <c:pt idx="4637">
                  <c:v>0.31640625</c:v>
                </c:pt>
                <c:pt idx="4638">
                  <c:v>0.32421875</c:v>
                </c:pt>
                <c:pt idx="4639">
                  <c:v>0.33984375</c:v>
                </c:pt>
                <c:pt idx="4640">
                  <c:v>0.37109375</c:v>
                </c:pt>
                <c:pt idx="4641">
                  <c:v>0.41015625</c:v>
                </c:pt>
                <c:pt idx="4642">
                  <c:v>0.4765625</c:v>
                </c:pt>
                <c:pt idx="4643">
                  <c:v>0.453125</c:v>
                </c:pt>
                <c:pt idx="4644">
                  <c:v>0.49609375</c:v>
                </c:pt>
                <c:pt idx="4645">
                  <c:v>0.5625</c:v>
                </c:pt>
                <c:pt idx="4646">
                  <c:v>0.5</c:v>
                </c:pt>
                <c:pt idx="4647">
                  <c:v>0.515625</c:v>
                </c:pt>
                <c:pt idx="4648">
                  <c:v>0.48046875</c:v>
                </c:pt>
                <c:pt idx="4649">
                  <c:v>0.44921875</c:v>
                </c:pt>
                <c:pt idx="4650">
                  <c:v>0.4375</c:v>
                </c:pt>
                <c:pt idx="4651">
                  <c:v>0.43359375</c:v>
                </c:pt>
                <c:pt idx="4652">
                  <c:v>0.4375</c:v>
                </c:pt>
                <c:pt idx="4653">
                  <c:v>0.4375</c:v>
                </c:pt>
                <c:pt idx="4654">
                  <c:v>0.44140625</c:v>
                </c:pt>
                <c:pt idx="4655">
                  <c:v>0.44140625</c:v>
                </c:pt>
                <c:pt idx="4656">
                  <c:v>0.4453125</c:v>
                </c:pt>
                <c:pt idx="4657">
                  <c:v>0.44921875</c:v>
                </c:pt>
                <c:pt idx="4658">
                  <c:v>0.4296875</c:v>
                </c:pt>
                <c:pt idx="4659">
                  <c:v>0.41796875</c:v>
                </c:pt>
                <c:pt idx="4660">
                  <c:v>0.4140625</c:v>
                </c:pt>
                <c:pt idx="4661">
                  <c:v>0.41015625</c:v>
                </c:pt>
                <c:pt idx="4662">
                  <c:v>0.41015625</c:v>
                </c:pt>
                <c:pt idx="4663">
                  <c:v>0.4140625</c:v>
                </c:pt>
                <c:pt idx="4664">
                  <c:v>0.4453125</c:v>
                </c:pt>
                <c:pt idx="4665">
                  <c:v>0.47265625</c:v>
                </c:pt>
                <c:pt idx="4666">
                  <c:v>0.4296875</c:v>
                </c:pt>
                <c:pt idx="4667">
                  <c:v>0.46484375</c:v>
                </c:pt>
                <c:pt idx="4668">
                  <c:v>0.453125</c:v>
                </c:pt>
                <c:pt idx="4669">
                  <c:v>0.49609375</c:v>
                </c:pt>
                <c:pt idx="4670">
                  <c:v>0.49609375</c:v>
                </c:pt>
                <c:pt idx="4671">
                  <c:v>0.46484375</c:v>
                </c:pt>
                <c:pt idx="4672">
                  <c:v>0.44140625</c:v>
                </c:pt>
                <c:pt idx="4673">
                  <c:v>0.44921875</c:v>
                </c:pt>
                <c:pt idx="4674">
                  <c:v>0.44921875</c:v>
                </c:pt>
                <c:pt idx="4675">
                  <c:v>0.44921875</c:v>
                </c:pt>
                <c:pt idx="4676">
                  <c:v>0.4375</c:v>
                </c:pt>
                <c:pt idx="4677">
                  <c:v>0.4140625</c:v>
                </c:pt>
                <c:pt idx="4678">
                  <c:v>0.41015625</c:v>
                </c:pt>
                <c:pt idx="4679">
                  <c:v>0.41015625</c:v>
                </c:pt>
                <c:pt idx="4680">
                  <c:v>0.40625</c:v>
                </c:pt>
                <c:pt idx="4681">
                  <c:v>0.390625</c:v>
                </c:pt>
                <c:pt idx="4682">
                  <c:v>0.38671875</c:v>
                </c:pt>
                <c:pt idx="4683">
                  <c:v>0.37890625</c:v>
                </c:pt>
                <c:pt idx="4684">
                  <c:v>0.38671875</c:v>
                </c:pt>
                <c:pt idx="4685">
                  <c:v>0.3828125</c:v>
                </c:pt>
                <c:pt idx="4686">
                  <c:v>0.38671875</c:v>
                </c:pt>
                <c:pt idx="4687">
                  <c:v>0.375</c:v>
                </c:pt>
                <c:pt idx="4688">
                  <c:v>0.359375</c:v>
                </c:pt>
                <c:pt idx="4689">
                  <c:v>0.3828125</c:v>
                </c:pt>
                <c:pt idx="4690">
                  <c:v>0.37890625</c:v>
                </c:pt>
                <c:pt idx="4691">
                  <c:v>0.38671875</c:v>
                </c:pt>
                <c:pt idx="4692">
                  <c:v>0.359375</c:v>
                </c:pt>
                <c:pt idx="4693">
                  <c:v>0.359375</c:v>
                </c:pt>
                <c:pt idx="4694">
                  <c:v>0.34765625</c:v>
                </c:pt>
                <c:pt idx="4695">
                  <c:v>0.34765625</c:v>
                </c:pt>
                <c:pt idx="4696">
                  <c:v>0.32421875</c:v>
                </c:pt>
                <c:pt idx="4697">
                  <c:v>0.328125</c:v>
                </c:pt>
                <c:pt idx="4698">
                  <c:v>0.3203125</c:v>
                </c:pt>
                <c:pt idx="4699">
                  <c:v>0.3203125</c:v>
                </c:pt>
                <c:pt idx="4700">
                  <c:v>0.32421875</c:v>
                </c:pt>
                <c:pt idx="4701">
                  <c:v>0.3203125</c:v>
                </c:pt>
                <c:pt idx="4702">
                  <c:v>0.3203125</c:v>
                </c:pt>
                <c:pt idx="4703">
                  <c:v>0.31640625</c:v>
                </c:pt>
                <c:pt idx="4704">
                  <c:v>0.31640625</c:v>
                </c:pt>
                <c:pt idx="4705">
                  <c:v>0.3046875</c:v>
                </c:pt>
                <c:pt idx="4706">
                  <c:v>0.3046875</c:v>
                </c:pt>
                <c:pt idx="4707">
                  <c:v>0.30859375</c:v>
                </c:pt>
                <c:pt idx="4708">
                  <c:v>0.3125</c:v>
                </c:pt>
                <c:pt idx="4709">
                  <c:v>0.31640625</c:v>
                </c:pt>
                <c:pt idx="4710">
                  <c:v>0.3203125</c:v>
                </c:pt>
                <c:pt idx="4711">
                  <c:v>0.33203125</c:v>
                </c:pt>
                <c:pt idx="4712">
                  <c:v>0.33984375</c:v>
                </c:pt>
                <c:pt idx="4713">
                  <c:v>0.34375</c:v>
                </c:pt>
                <c:pt idx="4714">
                  <c:v>0.34375</c:v>
                </c:pt>
                <c:pt idx="4715">
                  <c:v>0.36328125</c:v>
                </c:pt>
                <c:pt idx="4716">
                  <c:v>0.37109375</c:v>
                </c:pt>
                <c:pt idx="4717">
                  <c:v>0.34375</c:v>
                </c:pt>
                <c:pt idx="4718">
                  <c:v>0.33984375</c:v>
                </c:pt>
                <c:pt idx="4719">
                  <c:v>0.3203125</c:v>
                </c:pt>
                <c:pt idx="4720">
                  <c:v>0.328125</c:v>
                </c:pt>
                <c:pt idx="4721">
                  <c:v>0.3125</c:v>
                </c:pt>
                <c:pt idx="4722">
                  <c:v>0.30859375</c:v>
                </c:pt>
                <c:pt idx="4723">
                  <c:v>0.3203125</c:v>
                </c:pt>
                <c:pt idx="4724">
                  <c:v>0.32421875</c:v>
                </c:pt>
                <c:pt idx="4725">
                  <c:v>0.33203125</c:v>
                </c:pt>
                <c:pt idx="4726">
                  <c:v>0.33203125</c:v>
                </c:pt>
                <c:pt idx="4727">
                  <c:v>0.34765625</c:v>
                </c:pt>
                <c:pt idx="4728">
                  <c:v>0.328125</c:v>
                </c:pt>
                <c:pt idx="4729">
                  <c:v>0.31640625</c:v>
                </c:pt>
                <c:pt idx="4730">
                  <c:v>0.3125</c:v>
                </c:pt>
                <c:pt idx="4731">
                  <c:v>0.3046875</c:v>
                </c:pt>
                <c:pt idx="4732">
                  <c:v>0.30078125</c:v>
                </c:pt>
                <c:pt idx="4733">
                  <c:v>0.296875</c:v>
                </c:pt>
                <c:pt idx="4734">
                  <c:v>0.296875</c:v>
                </c:pt>
                <c:pt idx="4735">
                  <c:v>0.296875</c:v>
                </c:pt>
                <c:pt idx="4736">
                  <c:v>0.296875</c:v>
                </c:pt>
                <c:pt idx="4737">
                  <c:v>0.30078125</c:v>
                </c:pt>
                <c:pt idx="4738">
                  <c:v>0.29296875</c:v>
                </c:pt>
                <c:pt idx="4739">
                  <c:v>0.3046875</c:v>
                </c:pt>
                <c:pt idx="4740">
                  <c:v>0.30078125</c:v>
                </c:pt>
                <c:pt idx="4741">
                  <c:v>0.30078125</c:v>
                </c:pt>
                <c:pt idx="4742">
                  <c:v>0.30859375</c:v>
                </c:pt>
                <c:pt idx="4743">
                  <c:v>0.30859375</c:v>
                </c:pt>
                <c:pt idx="4744">
                  <c:v>0.3125</c:v>
                </c:pt>
                <c:pt idx="4745">
                  <c:v>0.3125</c:v>
                </c:pt>
                <c:pt idx="4746">
                  <c:v>0.3125</c:v>
                </c:pt>
                <c:pt idx="4747">
                  <c:v>0.3125</c:v>
                </c:pt>
                <c:pt idx="4748">
                  <c:v>0.3125</c:v>
                </c:pt>
                <c:pt idx="4749">
                  <c:v>0.3203125</c:v>
                </c:pt>
                <c:pt idx="4750">
                  <c:v>0.3203125</c:v>
                </c:pt>
                <c:pt idx="4751">
                  <c:v>0.3203125</c:v>
                </c:pt>
                <c:pt idx="4752">
                  <c:v>0.3203125</c:v>
                </c:pt>
                <c:pt idx="4753">
                  <c:v>0.32421875</c:v>
                </c:pt>
                <c:pt idx="4754">
                  <c:v>0.33203125</c:v>
                </c:pt>
                <c:pt idx="4755">
                  <c:v>0.3359375</c:v>
                </c:pt>
                <c:pt idx="4756">
                  <c:v>0.3359375</c:v>
                </c:pt>
                <c:pt idx="4757">
                  <c:v>0.33984375</c:v>
                </c:pt>
                <c:pt idx="4758">
                  <c:v>0.34375</c:v>
                </c:pt>
                <c:pt idx="4759">
                  <c:v>0.36328125</c:v>
                </c:pt>
                <c:pt idx="4760">
                  <c:v>0.37109375</c:v>
                </c:pt>
                <c:pt idx="4761">
                  <c:v>0.34375</c:v>
                </c:pt>
                <c:pt idx="4762">
                  <c:v>0.33984375</c:v>
                </c:pt>
                <c:pt idx="4763">
                  <c:v>0.34765625</c:v>
                </c:pt>
                <c:pt idx="4764">
                  <c:v>0.359375</c:v>
                </c:pt>
                <c:pt idx="4765">
                  <c:v>0.37109375</c:v>
                </c:pt>
                <c:pt idx="4766">
                  <c:v>0.37890625</c:v>
                </c:pt>
                <c:pt idx="4767">
                  <c:v>0.37890625</c:v>
                </c:pt>
                <c:pt idx="4768">
                  <c:v>0.3671875</c:v>
                </c:pt>
                <c:pt idx="4769">
                  <c:v>0.359375</c:v>
                </c:pt>
                <c:pt idx="4770">
                  <c:v>0.36328125</c:v>
                </c:pt>
                <c:pt idx="4771">
                  <c:v>0.3515625</c:v>
                </c:pt>
                <c:pt idx="4772">
                  <c:v>0.328125</c:v>
                </c:pt>
                <c:pt idx="4773">
                  <c:v>0.33203125</c:v>
                </c:pt>
                <c:pt idx="4774">
                  <c:v>0.3125</c:v>
                </c:pt>
                <c:pt idx="4775">
                  <c:v>0.3125</c:v>
                </c:pt>
                <c:pt idx="4776">
                  <c:v>0.296875</c:v>
                </c:pt>
                <c:pt idx="4777">
                  <c:v>0.28125</c:v>
                </c:pt>
                <c:pt idx="4778">
                  <c:v>0.28125</c:v>
                </c:pt>
                <c:pt idx="4779">
                  <c:v>0.28125</c:v>
                </c:pt>
                <c:pt idx="4780">
                  <c:v>0.265625</c:v>
                </c:pt>
                <c:pt idx="4781">
                  <c:v>0.27734375</c:v>
                </c:pt>
                <c:pt idx="4782">
                  <c:v>0.26953125</c:v>
                </c:pt>
                <c:pt idx="4783">
                  <c:v>0.25</c:v>
                </c:pt>
                <c:pt idx="4784">
                  <c:v>0.26953125</c:v>
                </c:pt>
                <c:pt idx="4785">
                  <c:v>0.28125</c:v>
                </c:pt>
                <c:pt idx="4786">
                  <c:v>0.3359375</c:v>
                </c:pt>
                <c:pt idx="4787">
                  <c:v>0.3984375</c:v>
                </c:pt>
                <c:pt idx="4788">
                  <c:v>0.4453125</c:v>
                </c:pt>
                <c:pt idx="4789">
                  <c:v>0.48046875</c:v>
                </c:pt>
                <c:pt idx="4790">
                  <c:v>0.51953125</c:v>
                </c:pt>
                <c:pt idx="4791">
                  <c:v>0.51171875</c:v>
                </c:pt>
                <c:pt idx="4792">
                  <c:v>0.50390625</c:v>
                </c:pt>
                <c:pt idx="4793">
                  <c:v>0.46484375</c:v>
                </c:pt>
                <c:pt idx="4794">
                  <c:v>0.42578125</c:v>
                </c:pt>
                <c:pt idx="4795">
                  <c:v>0.4140625</c:v>
                </c:pt>
                <c:pt idx="4796">
                  <c:v>0.39453125</c:v>
                </c:pt>
                <c:pt idx="4797">
                  <c:v>0.37890625</c:v>
                </c:pt>
                <c:pt idx="4798">
                  <c:v>0.36328125</c:v>
                </c:pt>
                <c:pt idx="4799">
                  <c:v>0.33984375</c:v>
                </c:pt>
                <c:pt idx="4800">
                  <c:v>0.3046875</c:v>
                </c:pt>
                <c:pt idx="4801">
                  <c:v>0.29296875</c:v>
                </c:pt>
                <c:pt idx="4802">
                  <c:v>0.28125</c:v>
                </c:pt>
                <c:pt idx="4803">
                  <c:v>0.28125</c:v>
                </c:pt>
                <c:pt idx="4804">
                  <c:v>0.26953125</c:v>
                </c:pt>
                <c:pt idx="4805">
                  <c:v>0.265625</c:v>
                </c:pt>
                <c:pt idx="4806">
                  <c:v>0.24609375</c:v>
                </c:pt>
                <c:pt idx="4807">
                  <c:v>0.27734375</c:v>
                </c:pt>
                <c:pt idx="4808">
                  <c:v>0.3984375</c:v>
                </c:pt>
                <c:pt idx="4809">
                  <c:v>0.45703125</c:v>
                </c:pt>
                <c:pt idx="4810">
                  <c:v>0.515625</c:v>
                </c:pt>
                <c:pt idx="4811">
                  <c:v>0.5234375</c:v>
                </c:pt>
                <c:pt idx="4812">
                  <c:v>0.53125</c:v>
                </c:pt>
                <c:pt idx="4813">
                  <c:v>0.54296875</c:v>
                </c:pt>
                <c:pt idx="4814">
                  <c:v>0.53125</c:v>
                </c:pt>
                <c:pt idx="4815">
                  <c:v>0.44921875</c:v>
                </c:pt>
                <c:pt idx="4816">
                  <c:v>0.4375</c:v>
                </c:pt>
                <c:pt idx="4817">
                  <c:v>0.3984375</c:v>
                </c:pt>
                <c:pt idx="4818">
                  <c:v>0.37890625</c:v>
                </c:pt>
                <c:pt idx="4819">
                  <c:v>0.38671875</c:v>
                </c:pt>
                <c:pt idx="4820">
                  <c:v>0.38671875</c:v>
                </c:pt>
                <c:pt idx="4821">
                  <c:v>0.38671875</c:v>
                </c:pt>
                <c:pt idx="4822">
                  <c:v>0.40234375</c:v>
                </c:pt>
                <c:pt idx="4823">
                  <c:v>0.40234375</c:v>
                </c:pt>
                <c:pt idx="4824">
                  <c:v>0.38671875</c:v>
                </c:pt>
                <c:pt idx="4825">
                  <c:v>0.3671875</c:v>
                </c:pt>
                <c:pt idx="4826">
                  <c:v>0.359375</c:v>
                </c:pt>
                <c:pt idx="4827">
                  <c:v>0.35546875</c:v>
                </c:pt>
                <c:pt idx="4828">
                  <c:v>0.34765625</c:v>
                </c:pt>
                <c:pt idx="4829">
                  <c:v>0.34375</c:v>
                </c:pt>
                <c:pt idx="4830">
                  <c:v>0.34375</c:v>
                </c:pt>
                <c:pt idx="4831">
                  <c:v>0.34375</c:v>
                </c:pt>
                <c:pt idx="4832">
                  <c:v>0.35546875</c:v>
                </c:pt>
                <c:pt idx="4833">
                  <c:v>0.3671875</c:v>
                </c:pt>
                <c:pt idx="4834">
                  <c:v>0.390625</c:v>
                </c:pt>
                <c:pt idx="4835">
                  <c:v>0.40625</c:v>
                </c:pt>
                <c:pt idx="4836">
                  <c:v>0.3984375</c:v>
                </c:pt>
                <c:pt idx="4837">
                  <c:v>0.39453125</c:v>
                </c:pt>
                <c:pt idx="4838">
                  <c:v>0.40234375</c:v>
                </c:pt>
                <c:pt idx="4839">
                  <c:v>0.38671875</c:v>
                </c:pt>
                <c:pt idx="4840">
                  <c:v>0.3828125</c:v>
                </c:pt>
                <c:pt idx="4841">
                  <c:v>0.390625</c:v>
                </c:pt>
                <c:pt idx="4842">
                  <c:v>0.390625</c:v>
                </c:pt>
                <c:pt idx="4843">
                  <c:v>0.3984375</c:v>
                </c:pt>
                <c:pt idx="4844">
                  <c:v>0.39453125</c:v>
                </c:pt>
                <c:pt idx="4845">
                  <c:v>0.40234375</c:v>
                </c:pt>
                <c:pt idx="4846">
                  <c:v>0.40234375</c:v>
                </c:pt>
                <c:pt idx="4847">
                  <c:v>0.39453125</c:v>
                </c:pt>
                <c:pt idx="4848">
                  <c:v>0.38671875</c:v>
                </c:pt>
                <c:pt idx="4849">
                  <c:v>0.38671875</c:v>
                </c:pt>
                <c:pt idx="4850">
                  <c:v>0.390625</c:v>
                </c:pt>
                <c:pt idx="4851">
                  <c:v>0.3984375</c:v>
                </c:pt>
                <c:pt idx="4852">
                  <c:v>0.40234375</c:v>
                </c:pt>
                <c:pt idx="4853">
                  <c:v>0.4140625</c:v>
                </c:pt>
                <c:pt idx="4854">
                  <c:v>0.41796875</c:v>
                </c:pt>
                <c:pt idx="4855">
                  <c:v>0.43359375</c:v>
                </c:pt>
                <c:pt idx="4856">
                  <c:v>0.44921875</c:v>
                </c:pt>
                <c:pt idx="4857">
                  <c:v>0.4765625</c:v>
                </c:pt>
                <c:pt idx="4858">
                  <c:v>0.47265625</c:v>
                </c:pt>
                <c:pt idx="4859">
                  <c:v>0.47265625</c:v>
                </c:pt>
                <c:pt idx="4860">
                  <c:v>0.47265625</c:v>
                </c:pt>
                <c:pt idx="4861">
                  <c:v>0.5546875</c:v>
                </c:pt>
                <c:pt idx="4862">
                  <c:v>0.55078125</c:v>
                </c:pt>
                <c:pt idx="4863">
                  <c:v>0.53125</c:v>
                </c:pt>
                <c:pt idx="4864">
                  <c:v>0.51953125</c:v>
                </c:pt>
                <c:pt idx="4865">
                  <c:v>0.51171875</c:v>
                </c:pt>
                <c:pt idx="4866">
                  <c:v>0.48828125</c:v>
                </c:pt>
                <c:pt idx="4867">
                  <c:v>0.4921875</c:v>
                </c:pt>
                <c:pt idx="4868">
                  <c:v>0.49609375</c:v>
                </c:pt>
                <c:pt idx="4869">
                  <c:v>0.50390625</c:v>
                </c:pt>
                <c:pt idx="4870">
                  <c:v>0.51953125</c:v>
                </c:pt>
                <c:pt idx="4871">
                  <c:v>0.53125</c:v>
                </c:pt>
                <c:pt idx="4872">
                  <c:v>0.55078125</c:v>
                </c:pt>
                <c:pt idx="4873">
                  <c:v>0.5546875</c:v>
                </c:pt>
                <c:pt idx="4874">
                  <c:v>0.546875</c:v>
                </c:pt>
                <c:pt idx="4875">
                  <c:v>0.53515625</c:v>
                </c:pt>
                <c:pt idx="4876">
                  <c:v>0.53515625</c:v>
                </c:pt>
                <c:pt idx="4877">
                  <c:v>0.5234375</c:v>
                </c:pt>
                <c:pt idx="4878">
                  <c:v>0.5234375</c:v>
                </c:pt>
                <c:pt idx="4879">
                  <c:v>0.51171875</c:v>
                </c:pt>
                <c:pt idx="4880">
                  <c:v>0.52734375</c:v>
                </c:pt>
                <c:pt idx="4881">
                  <c:v>0.53125</c:v>
                </c:pt>
                <c:pt idx="4882">
                  <c:v>0.51171875</c:v>
                </c:pt>
                <c:pt idx="4883">
                  <c:v>0.50390625</c:v>
                </c:pt>
                <c:pt idx="4884">
                  <c:v>0.5234375</c:v>
                </c:pt>
                <c:pt idx="4885">
                  <c:v>0.51953125</c:v>
                </c:pt>
                <c:pt idx="4886">
                  <c:v>0.52734375</c:v>
                </c:pt>
                <c:pt idx="4887">
                  <c:v>0.5078125</c:v>
                </c:pt>
                <c:pt idx="4888">
                  <c:v>0.48046875</c:v>
                </c:pt>
                <c:pt idx="4889">
                  <c:v>0.4609375</c:v>
                </c:pt>
                <c:pt idx="4890">
                  <c:v>0.44140625</c:v>
                </c:pt>
                <c:pt idx="4891">
                  <c:v>0.43359375</c:v>
                </c:pt>
                <c:pt idx="4892">
                  <c:v>0.39453125</c:v>
                </c:pt>
                <c:pt idx="4893">
                  <c:v>0.3671875</c:v>
                </c:pt>
                <c:pt idx="4894">
                  <c:v>0.36328125</c:v>
                </c:pt>
                <c:pt idx="4895">
                  <c:v>0.32421875</c:v>
                </c:pt>
                <c:pt idx="4896">
                  <c:v>0.30078125</c:v>
                </c:pt>
                <c:pt idx="4897">
                  <c:v>0.2734375</c:v>
                </c:pt>
                <c:pt idx="4898">
                  <c:v>0.2578125</c:v>
                </c:pt>
                <c:pt idx="4899">
                  <c:v>0.2578125</c:v>
                </c:pt>
                <c:pt idx="4900">
                  <c:v>0.2421875</c:v>
                </c:pt>
                <c:pt idx="4901">
                  <c:v>0.21875</c:v>
                </c:pt>
                <c:pt idx="4902">
                  <c:v>0.20703125</c:v>
                </c:pt>
                <c:pt idx="4903">
                  <c:v>0.20703125</c:v>
                </c:pt>
                <c:pt idx="4904">
                  <c:v>0.2265625</c:v>
                </c:pt>
                <c:pt idx="4905">
                  <c:v>0.2265625</c:v>
                </c:pt>
                <c:pt idx="4906">
                  <c:v>0.24609375</c:v>
                </c:pt>
                <c:pt idx="4907">
                  <c:v>0.23046875</c:v>
                </c:pt>
                <c:pt idx="4908">
                  <c:v>0.2265625</c:v>
                </c:pt>
                <c:pt idx="4909">
                  <c:v>0.24609375</c:v>
                </c:pt>
                <c:pt idx="4910">
                  <c:v>0.23828125</c:v>
                </c:pt>
                <c:pt idx="4911">
                  <c:v>0.25</c:v>
                </c:pt>
                <c:pt idx="4912">
                  <c:v>0.23828125</c:v>
                </c:pt>
                <c:pt idx="4913">
                  <c:v>0.25</c:v>
                </c:pt>
                <c:pt idx="4914">
                  <c:v>0.2421875</c:v>
                </c:pt>
                <c:pt idx="4915">
                  <c:v>0.2421875</c:v>
                </c:pt>
                <c:pt idx="4916">
                  <c:v>0.234375</c:v>
                </c:pt>
                <c:pt idx="4917">
                  <c:v>0.2578125</c:v>
                </c:pt>
                <c:pt idx="4918">
                  <c:v>0.2578125</c:v>
                </c:pt>
                <c:pt idx="4919">
                  <c:v>0.24609375</c:v>
                </c:pt>
                <c:pt idx="4920">
                  <c:v>0.2421875</c:v>
                </c:pt>
                <c:pt idx="4921">
                  <c:v>0.2421875</c:v>
                </c:pt>
                <c:pt idx="4922">
                  <c:v>0.23828125</c:v>
                </c:pt>
                <c:pt idx="4923">
                  <c:v>0.23828125</c:v>
                </c:pt>
                <c:pt idx="4924">
                  <c:v>0.23828125</c:v>
                </c:pt>
                <c:pt idx="4925">
                  <c:v>0.2421875</c:v>
                </c:pt>
                <c:pt idx="4926">
                  <c:v>0.25</c:v>
                </c:pt>
                <c:pt idx="4927">
                  <c:v>0.24609375</c:v>
                </c:pt>
                <c:pt idx="4928">
                  <c:v>0.2421875</c:v>
                </c:pt>
                <c:pt idx="4929">
                  <c:v>0.24609375</c:v>
                </c:pt>
                <c:pt idx="4930">
                  <c:v>0.265625</c:v>
                </c:pt>
                <c:pt idx="4931">
                  <c:v>0.25</c:v>
                </c:pt>
                <c:pt idx="4932">
                  <c:v>0.25</c:v>
                </c:pt>
                <c:pt idx="4933">
                  <c:v>0.23828125</c:v>
                </c:pt>
                <c:pt idx="4934">
                  <c:v>0.2265625</c:v>
                </c:pt>
                <c:pt idx="4935">
                  <c:v>0.22265625</c:v>
                </c:pt>
                <c:pt idx="4936">
                  <c:v>0.22265625</c:v>
                </c:pt>
                <c:pt idx="4937">
                  <c:v>0.21484375</c:v>
                </c:pt>
                <c:pt idx="4938">
                  <c:v>0.2109375</c:v>
                </c:pt>
                <c:pt idx="4939">
                  <c:v>0.234375</c:v>
                </c:pt>
                <c:pt idx="4940">
                  <c:v>0.234375</c:v>
                </c:pt>
                <c:pt idx="4941">
                  <c:v>0.25</c:v>
                </c:pt>
                <c:pt idx="4942">
                  <c:v>0.234375</c:v>
                </c:pt>
                <c:pt idx="4943">
                  <c:v>0.2265625</c:v>
                </c:pt>
                <c:pt idx="4944">
                  <c:v>0.23046875</c:v>
                </c:pt>
                <c:pt idx="4945">
                  <c:v>0.21875</c:v>
                </c:pt>
                <c:pt idx="4946">
                  <c:v>0.21484375</c:v>
                </c:pt>
                <c:pt idx="4947">
                  <c:v>0.2109375</c:v>
                </c:pt>
                <c:pt idx="4948">
                  <c:v>0.203125</c:v>
                </c:pt>
                <c:pt idx="4949">
                  <c:v>0.17578125</c:v>
                </c:pt>
                <c:pt idx="4950">
                  <c:v>0.1796875</c:v>
                </c:pt>
                <c:pt idx="4951">
                  <c:v>0.17578125</c:v>
                </c:pt>
                <c:pt idx="4952">
                  <c:v>0.15625</c:v>
                </c:pt>
                <c:pt idx="4953">
                  <c:v>0.16796875</c:v>
                </c:pt>
                <c:pt idx="4954">
                  <c:v>0.19921875</c:v>
                </c:pt>
                <c:pt idx="4955">
                  <c:v>0.23046875</c:v>
                </c:pt>
                <c:pt idx="4956">
                  <c:v>0.2421875</c:v>
                </c:pt>
                <c:pt idx="4957">
                  <c:v>0.234375</c:v>
                </c:pt>
                <c:pt idx="4958">
                  <c:v>0.2109375</c:v>
                </c:pt>
                <c:pt idx="4959">
                  <c:v>0.22265625</c:v>
                </c:pt>
                <c:pt idx="4960">
                  <c:v>0.234375</c:v>
                </c:pt>
                <c:pt idx="4961">
                  <c:v>0.23046875</c:v>
                </c:pt>
                <c:pt idx="4962">
                  <c:v>0.20703125</c:v>
                </c:pt>
                <c:pt idx="4963">
                  <c:v>0.20703125</c:v>
                </c:pt>
                <c:pt idx="4964">
                  <c:v>0.203125</c:v>
                </c:pt>
                <c:pt idx="4965">
                  <c:v>0.19921875</c:v>
                </c:pt>
                <c:pt idx="4966">
                  <c:v>0.17578125</c:v>
                </c:pt>
                <c:pt idx="4967">
                  <c:v>0.171875</c:v>
                </c:pt>
                <c:pt idx="4968">
                  <c:v>0.18359375</c:v>
                </c:pt>
                <c:pt idx="4969">
                  <c:v>0.17578125</c:v>
                </c:pt>
                <c:pt idx="4970">
                  <c:v>0.1640625</c:v>
                </c:pt>
                <c:pt idx="4971">
                  <c:v>0.15625</c:v>
                </c:pt>
                <c:pt idx="4972">
                  <c:v>0.15625</c:v>
                </c:pt>
                <c:pt idx="4973">
                  <c:v>0.1640625</c:v>
                </c:pt>
                <c:pt idx="4974">
                  <c:v>0.19140625</c:v>
                </c:pt>
                <c:pt idx="4975">
                  <c:v>0.21875</c:v>
                </c:pt>
                <c:pt idx="4976">
                  <c:v>0.1953125</c:v>
                </c:pt>
                <c:pt idx="4977">
                  <c:v>0.21484375</c:v>
                </c:pt>
                <c:pt idx="4978">
                  <c:v>0.234375</c:v>
                </c:pt>
                <c:pt idx="4979">
                  <c:v>0.2421875</c:v>
                </c:pt>
                <c:pt idx="4980">
                  <c:v>0.2578125</c:v>
                </c:pt>
                <c:pt idx="4981">
                  <c:v>0.2734375</c:v>
                </c:pt>
                <c:pt idx="4982">
                  <c:v>0.26953125</c:v>
                </c:pt>
                <c:pt idx="4983">
                  <c:v>0.265625</c:v>
                </c:pt>
                <c:pt idx="4984">
                  <c:v>0.23828125</c:v>
                </c:pt>
                <c:pt idx="4985">
                  <c:v>0.2109375</c:v>
                </c:pt>
                <c:pt idx="4986">
                  <c:v>0.19921875</c:v>
                </c:pt>
                <c:pt idx="4987">
                  <c:v>0.19140625</c:v>
                </c:pt>
                <c:pt idx="4988">
                  <c:v>0.19140625</c:v>
                </c:pt>
                <c:pt idx="4989">
                  <c:v>0.1953125</c:v>
                </c:pt>
                <c:pt idx="4990">
                  <c:v>0.19140625</c:v>
                </c:pt>
                <c:pt idx="4991">
                  <c:v>0.18359375</c:v>
                </c:pt>
                <c:pt idx="4992">
                  <c:v>0.1875</c:v>
                </c:pt>
                <c:pt idx="4993">
                  <c:v>0.17578125</c:v>
                </c:pt>
                <c:pt idx="4994">
                  <c:v>0.17578125</c:v>
                </c:pt>
                <c:pt idx="4995">
                  <c:v>0.14453125</c:v>
                </c:pt>
                <c:pt idx="4996">
                  <c:v>0.1484375</c:v>
                </c:pt>
                <c:pt idx="4997">
                  <c:v>0.140625</c:v>
                </c:pt>
                <c:pt idx="4998">
                  <c:v>0.14453125</c:v>
                </c:pt>
                <c:pt idx="4999">
                  <c:v>0.171875</c:v>
                </c:pt>
                <c:pt idx="5000">
                  <c:v>0.20703125</c:v>
                </c:pt>
                <c:pt idx="5001">
                  <c:v>0.2265625</c:v>
                </c:pt>
                <c:pt idx="5002">
                  <c:v>0.31640625</c:v>
                </c:pt>
                <c:pt idx="5003">
                  <c:v>0.30859375</c:v>
                </c:pt>
                <c:pt idx="5004">
                  <c:v>0.296875</c:v>
                </c:pt>
                <c:pt idx="5005">
                  <c:v>0.296875</c:v>
                </c:pt>
                <c:pt idx="5006">
                  <c:v>0.26953125</c:v>
                </c:pt>
                <c:pt idx="5007">
                  <c:v>0.265625</c:v>
                </c:pt>
                <c:pt idx="5008">
                  <c:v>0.24609375</c:v>
                </c:pt>
                <c:pt idx="5009">
                  <c:v>0.23828125</c:v>
                </c:pt>
                <c:pt idx="5010">
                  <c:v>0.23046875</c:v>
                </c:pt>
                <c:pt idx="5011">
                  <c:v>0.2265625</c:v>
                </c:pt>
                <c:pt idx="5012">
                  <c:v>0.20703125</c:v>
                </c:pt>
                <c:pt idx="5013">
                  <c:v>0.203125</c:v>
                </c:pt>
                <c:pt idx="5014">
                  <c:v>0.19921875</c:v>
                </c:pt>
                <c:pt idx="5015">
                  <c:v>0.19140625</c:v>
                </c:pt>
                <c:pt idx="5016">
                  <c:v>0.1875</c:v>
                </c:pt>
                <c:pt idx="5017">
                  <c:v>0.1796875</c:v>
                </c:pt>
                <c:pt idx="5018">
                  <c:v>0.1796875</c:v>
                </c:pt>
                <c:pt idx="5019">
                  <c:v>0.1796875</c:v>
                </c:pt>
                <c:pt idx="5020">
                  <c:v>0.17578125</c:v>
                </c:pt>
                <c:pt idx="5021">
                  <c:v>0.1796875</c:v>
                </c:pt>
                <c:pt idx="5022">
                  <c:v>0.171875</c:v>
                </c:pt>
                <c:pt idx="5023">
                  <c:v>0.1796875</c:v>
                </c:pt>
                <c:pt idx="5024">
                  <c:v>0.2109375</c:v>
                </c:pt>
                <c:pt idx="5025">
                  <c:v>0.22265625</c:v>
                </c:pt>
                <c:pt idx="5026">
                  <c:v>0.24609375</c:v>
                </c:pt>
                <c:pt idx="5027">
                  <c:v>0.26953125</c:v>
                </c:pt>
                <c:pt idx="5028">
                  <c:v>0.3203125</c:v>
                </c:pt>
                <c:pt idx="5029">
                  <c:v>0.3203125</c:v>
                </c:pt>
                <c:pt idx="5030">
                  <c:v>0.28515625</c:v>
                </c:pt>
                <c:pt idx="5031">
                  <c:v>0.26171875</c:v>
                </c:pt>
                <c:pt idx="5032">
                  <c:v>0.26171875</c:v>
                </c:pt>
                <c:pt idx="5033">
                  <c:v>0.25390625</c:v>
                </c:pt>
                <c:pt idx="5034">
                  <c:v>0.23828125</c:v>
                </c:pt>
                <c:pt idx="5035">
                  <c:v>0.23046875</c:v>
                </c:pt>
                <c:pt idx="5036">
                  <c:v>0.23046875</c:v>
                </c:pt>
                <c:pt idx="5037">
                  <c:v>0.23828125</c:v>
                </c:pt>
                <c:pt idx="5038">
                  <c:v>0.2421875</c:v>
                </c:pt>
                <c:pt idx="5039">
                  <c:v>0.23046875</c:v>
                </c:pt>
                <c:pt idx="5040">
                  <c:v>0.1796875</c:v>
                </c:pt>
                <c:pt idx="5041">
                  <c:v>0.1796875</c:v>
                </c:pt>
                <c:pt idx="5042">
                  <c:v>0.171875</c:v>
                </c:pt>
                <c:pt idx="5043">
                  <c:v>0.17578125</c:v>
                </c:pt>
                <c:pt idx="5044">
                  <c:v>0.1796875</c:v>
                </c:pt>
                <c:pt idx="5045">
                  <c:v>0.1796875</c:v>
                </c:pt>
                <c:pt idx="5046">
                  <c:v>0.19921875</c:v>
                </c:pt>
                <c:pt idx="5047">
                  <c:v>0.21484375</c:v>
                </c:pt>
                <c:pt idx="5048">
                  <c:v>0.24609375</c:v>
                </c:pt>
                <c:pt idx="5049">
                  <c:v>0.3125</c:v>
                </c:pt>
                <c:pt idx="5050">
                  <c:v>0.32421875</c:v>
                </c:pt>
                <c:pt idx="5051">
                  <c:v>0.3984375</c:v>
                </c:pt>
                <c:pt idx="5052">
                  <c:v>0.421875</c:v>
                </c:pt>
                <c:pt idx="5053">
                  <c:v>0.4375</c:v>
                </c:pt>
                <c:pt idx="5054">
                  <c:v>0.44921875</c:v>
                </c:pt>
                <c:pt idx="5055">
                  <c:v>0.4453125</c:v>
                </c:pt>
                <c:pt idx="5056">
                  <c:v>0.43359375</c:v>
                </c:pt>
                <c:pt idx="5057">
                  <c:v>0.38671875</c:v>
                </c:pt>
                <c:pt idx="5058">
                  <c:v>0.37109375</c:v>
                </c:pt>
                <c:pt idx="5059">
                  <c:v>0.35546875</c:v>
                </c:pt>
                <c:pt idx="5060">
                  <c:v>0.359375</c:v>
                </c:pt>
                <c:pt idx="5061">
                  <c:v>0.328125</c:v>
                </c:pt>
                <c:pt idx="5062">
                  <c:v>0.32421875</c:v>
                </c:pt>
                <c:pt idx="5063">
                  <c:v>0.29296875</c:v>
                </c:pt>
                <c:pt idx="5064">
                  <c:v>0.28125</c:v>
                </c:pt>
                <c:pt idx="5065">
                  <c:v>0.2734375</c:v>
                </c:pt>
                <c:pt idx="5066">
                  <c:v>0.265625</c:v>
                </c:pt>
                <c:pt idx="5067">
                  <c:v>0.2734375</c:v>
                </c:pt>
                <c:pt idx="5068">
                  <c:v>0.2734375</c:v>
                </c:pt>
                <c:pt idx="5069">
                  <c:v>0.25390625</c:v>
                </c:pt>
                <c:pt idx="5070">
                  <c:v>0.25</c:v>
                </c:pt>
                <c:pt idx="5071">
                  <c:v>0.28515625</c:v>
                </c:pt>
                <c:pt idx="5072">
                  <c:v>0.33203125</c:v>
                </c:pt>
                <c:pt idx="5073">
                  <c:v>0.4453125</c:v>
                </c:pt>
                <c:pt idx="5074">
                  <c:v>0.4609375</c:v>
                </c:pt>
                <c:pt idx="5075">
                  <c:v>0.48828125</c:v>
                </c:pt>
                <c:pt idx="5076">
                  <c:v>0.4609375</c:v>
                </c:pt>
                <c:pt idx="5077">
                  <c:v>0.46484375</c:v>
                </c:pt>
                <c:pt idx="5078">
                  <c:v>0.4765625</c:v>
                </c:pt>
                <c:pt idx="5079">
                  <c:v>0.4453125</c:v>
                </c:pt>
                <c:pt idx="5080">
                  <c:v>0.40625</c:v>
                </c:pt>
                <c:pt idx="5081">
                  <c:v>0.38671875</c:v>
                </c:pt>
                <c:pt idx="5082">
                  <c:v>0.3515625</c:v>
                </c:pt>
                <c:pt idx="5083">
                  <c:v>0.3515625</c:v>
                </c:pt>
                <c:pt idx="5084">
                  <c:v>0.3515625</c:v>
                </c:pt>
                <c:pt idx="5085">
                  <c:v>0.34375</c:v>
                </c:pt>
                <c:pt idx="5086">
                  <c:v>0.3515625</c:v>
                </c:pt>
                <c:pt idx="5087">
                  <c:v>0.34765625</c:v>
                </c:pt>
                <c:pt idx="5088">
                  <c:v>0.33984375</c:v>
                </c:pt>
                <c:pt idx="5089">
                  <c:v>0.3203125</c:v>
                </c:pt>
                <c:pt idx="5090">
                  <c:v>0.3203125</c:v>
                </c:pt>
                <c:pt idx="5091">
                  <c:v>0.328125</c:v>
                </c:pt>
                <c:pt idx="5092">
                  <c:v>0.3203125</c:v>
                </c:pt>
                <c:pt idx="5093">
                  <c:v>0.3125</c:v>
                </c:pt>
                <c:pt idx="5094">
                  <c:v>0.34765625</c:v>
                </c:pt>
                <c:pt idx="5095">
                  <c:v>0.36328125</c:v>
                </c:pt>
                <c:pt idx="5096">
                  <c:v>0.421875</c:v>
                </c:pt>
                <c:pt idx="5097">
                  <c:v>0.44921875</c:v>
                </c:pt>
                <c:pt idx="5098">
                  <c:v>0.54296875</c:v>
                </c:pt>
                <c:pt idx="5099">
                  <c:v>0.59375</c:v>
                </c:pt>
                <c:pt idx="5100">
                  <c:v>0.60546875</c:v>
                </c:pt>
                <c:pt idx="5101">
                  <c:v>0.59765625</c:v>
                </c:pt>
                <c:pt idx="5102">
                  <c:v>0.58984375</c:v>
                </c:pt>
                <c:pt idx="5103">
                  <c:v>0.5546875</c:v>
                </c:pt>
                <c:pt idx="5104">
                  <c:v>0.5</c:v>
                </c:pt>
                <c:pt idx="5105">
                  <c:v>0.46875</c:v>
                </c:pt>
                <c:pt idx="5106">
                  <c:v>0.44921875</c:v>
                </c:pt>
                <c:pt idx="5107">
                  <c:v>0.453125</c:v>
                </c:pt>
                <c:pt idx="5108">
                  <c:v>0.4453125</c:v>
                </c:pt>
                <c:pt idx="5109">
                  <c:v>0.43359375</c:v>
                </c:pt>
                <c:pt idx="5110">
                  <c:v>0.43359375</c:v>
                </c:pt>
                <c:pt idx="5111">
                  <c:v>0.41796875</c:v>
                </c:pt>
                <c:pt idx="5112">
                  <c:v>0.41796875</c:v>
                </c:pt>
                <c:pt idx="5113">
                  <c:v>0.42578125</c:v>
                </c:pt>
                <c:pt idx="5114">
                  <c:v>0.42578125</c:v>
                </c:pt>
                <c:pt idx="5115">
                  <c:v>0.4140625</c:v>
                </c:pt>
                <c:pt idx="5116">
                  <c:v>0.40625</c:v>
                </c:pt>
                <c:pt idx="5117">
                  <c:v>0.40234375</c:v>
                </c:pt>
                <c:pt idx="5118">
                  <c:v>0.40234375</c:v>
                </c:pt>
                <c:pt idx="5119">
                  <c:v>0.4140625</c:v>
                </c:pt>
                <c:pt idx="5120">
                  <c:v>0.453125</c:v>
                </c:pt>
                <c:pt idx="5121">
                  <c:v>0.484375</c:v>
                </c:pt>
                <c:pt idx="5122">
                  <c:v>0.515625</c:v>
                </c:pt>
                <c:pt idx="5123">
                  <c:v>0.52734375</c:v>
                </c:pt>
                <c:pt idx="5124">
                  <c:v>0.5390625</c:v>
                </c:pt>
                <c:pt idx="5125">
                  <c:v>0.5234375</c:v>
                </c:pt>
                <c:pt idx="5126">
                  <c:v>0.51171875</c:v>
                </c:pt>
                <c:pt idx="5127">
                  <c:v>0.5</c:v>
                </c:pt>
                <c:pt idx="5128">
                  <c:v>0.50390625</c:v>
                </c:pt>
                <c:pt idx="5129">
                  <c:v>0.47265625</c:v>
                </c:pt>
                <c:pt idx="5130">
                  <c:v>0.46484375</c:v>
                </c:pt>
                <c:pt idx="5131">
                  <c:v>0.46484375</c:v>
                </c:pt>
                <c:pt idx="5132">
                  <c:v>0.4609375</c:v>
                </c:pt>
                <c:pt idx="5133">
                  <c:v>0.4609375</c:v>
                </c:pt>
                <c:pt idx="5134">
                  <c:v>0.453125</c:v>
                </c:pt>
                <c:pt idx="5135">
                  <c:v>0.44921875</c:v>
                </c:pt>
                <c:pt idx="5136">
                  <c:v>0.44921875</c:v>
                </c:pt>
                <c:pt idx="5137">
                  <c:v>0.453125</c:v>
                </c:pt>
                <c:pt idx="5138">
                  <c:v>0.45703125</c:v>
                </c:pt>
                <c:pt idx="5139">
                  <c:v>0.4609375</c:v>
                </c:pt>
                <c:pt idx="5140">
                  <c:v>0.46484375</c:v>
                </c:pt>
                <c:pt idx="5141">
                  <c:v>0.4609375</c:v>
                </c:pt>
                <c:pt idx="5142">
                  <c:v>0.46484375</c:v>
                </c:pt>
                <c:pt idx="5143">
                  <c:v>0.49609375</c:v>
                </c:pt>
                <c:pt idx="5144">
                  <c:v>0.53515625</c:v>
                </c:pt>
                <c:pt idx="5145">
                  <c:v>0.578125</c:v>
                </c:pt>
                <c:pt idx="5146">
                  <c:v>0.640625</c:v>
                </c:pt>
                <c:pt idx="5147">
                  <c:v>0.7109375</c:v>
                </c:pt>
                <c:pt idx="5148">
                  <c:v>0.703125</c:v>
                </c:pt>
                <c:pt idx="5149">
                  <c:v>0.69921875</c:v>
                </c:pt>
                <c:pt idx="5150">
                  <c:v>0.703125</c:v>
                </c:pt>
                <c:pt idx="5151">
                  <c:v>0.640625</c:v>
                </c:pt>
                <c:pt idx="5152">
                  <c:v>0.62890625</c:v>
                </c:pt>
                <c:pt idx="5153">
                  <c:v>0.6015625</c:v>
                </c:pt>
                <c:pt idx="5154">
                  <c:v>0.57421875</c:v>
                </c:pt>
                <c:pt idx="5155">
                  <c:v>0.55859375</c:v>
                </c:pt>
                <c:pt idx="5156">
                  <c:v>0.5625</c:v>
                </c:pt>
                <c:pt idx="5157">
                  <c:v>0.57421875</c:v>
                </c:pt>
                <c:pt idx="5158">
                  <c:v>0.578125</c:v>
                </c:pt>
                <c:pt idx="5159">
                  <c:v>0.58203125</c:v>
                </c:pt>
                <c:pt idx="5160">
                  <c:v>0.58203125</c:v>
                </c:pt>
                <c:pt idx="5161">
                  <c:v>0.58203125</c:v>
                </c:pt>
                <c:pt idx="5162">
                  <c:v>0.58203125</c:v>
                </c:pt>
                <c:pt idx="5163">
                  <c:v>0.57421875</c:v>
                </c:pt>
                <c:pt idx="5164">
                  <c:v>0.5703125</c:v>
                </c:pt>
                <c:pt idx="5165">
                  <c:v>0.55859375</c:v>
                </c:pt>
                <c:pt idx="5166">
                  <c:v>0.56640625</c:v>
                </c:pt>
                <c:pt idx="5167">
                  <c:v>0.58984375</c:v>
                </c:pt>
                <c:pt idx="5168">
                  <c:v>0.6484375</c:v>
                </c:pt>
                <c:pt idx="5169">
                  <c:v>0.6796875</c:v>
                </c:pt>
                <c:pt idx="5170">
                  <c:v>0.6484375</c:v>
                </c:pt>
                <c:pt idx="5171">
                  <c:v>0.69140625</c:v>
                </c:pt>
                <c:pt idx="5172">
                  <c:v>0.68359375</c:v>
                </c:pt>
                <c:pt idx="5173">
                  <c:v>0.6953125</c:v>
                </c:pt>
                <c:pt idx="5174">
                  <c:v>0.72265625</c:v>
                </c:pt>
                <c:pt idx="5175">
                  <c:v>0.6640625</c:v>
                </c:pt>
                <c:pt idx="5176">
                  <c:v>0.66796875</c:v>
                </c:pt>
                <c:pt idx="5177">
                  <c:v>0.640625</c:v>
                </c:pt>
                <c:pt idx="5178">
                  <c:v>0.62890625</c:v>
                </c:pt>
                <c:pt idx="5179">
                  <c:v>0.625</c:v>
                </c:pt>
                <c:pt idx="5180">
                  <c:v>0.62109375</c:v>
                </c:pt>
                <c:pt idx="5181">
                  <c:v>0.625</c:v>
                </c:pt>
                <c:pt idx="5182">
                  <c:v>0.59765625</c:v>
                </c:pt>
                <c:pt idx="5183">
                  <c:v>0.515625</c:v>
                </c:pt>
                <c:pt idx="5184">
                  <c:v>0.46875</c:v>
                </c:pt>
                <c:pt idx="5185">
                  <c:v>0.44921875</c:v>
                </c:pt>
                <c:pt idx="5186">
                  <c:v>0.43359375</c:v>
                </c:pt>
                <c:pt idx="5187">
                  <c:v>0.40625</c:v>
                </c:pt>
                <c:pt idx="5188">
                  <c:v>0.40234375</c:v>
                </c:pt>
                <c:pt idx="5189">
                  <c:v>0.39453125</c:v>
                </c:pt>
                <c:pt idx="5190">
                  <c:v>0.3984375</c:v>
                </c:pt>
                <c:pt idx="5191">
                  <c:v>0.40625</c:v>
                </c:pt>
                <c:pt idx="5192">
                  <c:v>0.4140625</c:v>
                </c:pt>
                <c:pt idx="5193">
                  <c:v>0.4375</c:v>
                </c:pt>
                <c:pt idx="5194">
                  <c:v>0.4453125</c:v>
                </c:pt>
                <c:pt idx="5195">
                  <c:v>0.4453125</c:v>
                </c:pt>
                <c:pt idx="5196">
                  <c:v>0.45703125</c:v>
                </c:pt>
                <c:pt idx="5197">
                  <c:v>0.45703125</c:v>
                </c:pt>
                <c:pt idx="5198">
                  <c:v>0.484375</c:v>
                </c:pt>
                <c:pt idx="5199">
                  <c:v>0.4453125</c:v>
                </c:pt>
                <c:pt idx="5200">
                  <c:v>0.43359375</c:v>
                </c:pt>
                <c:pt idx="5201">
                  <c:v>0.42578125</c:v>
                </c:pt>
                <c:pt idx="5202">
                  <c:v>0.41796875</c:v>
                </c:pt>
                <c:pt idx="5203">
                  <c:v>0.4140625</c:v>
                </c:pt>
                <c:pt idx="5204">
                  <c:v>0.41015625</c:v>
                </c:pt>
                <c:pt idx="5205">
                  <c:v>0.40625</c:v>
                </c:pt>
                <c:pt idx="5206">
                  <c:v>0.3984375</c:v>
                </c:pt>
                <c:pt idx="5207">
                  <c:v>0.38671875</c:v>
                </c:pt>
                <c:pt idx="5208">
                  <c:v>0.37890625</c:v>
                </c:pt>
                <c:pt idx="5209">
                  <c:v>0.375</c:v>
                </c:pt>
                <c:pt idx="5210">
                  <c:v>0.3671875</c:v>
                </c:pt>
                <c:pt idx="5211">
                  <c:v>0.37109375</c:v>
                </c:pt>
                <c:pt idx="5212">
                  <c:v>0.3515625</c:v>
                </c:pt>
                <c:pt idx="5213">
                  <c:v>0.3359375</c:v>
                </c:pt>
                <c:pt idx="5214">
                  <c:v>0.31640625</c:v>
                </c:pt>
                <c:pt idx="5215">
                  <c:v>0.3125</c:v>
                </c:pt>
                <c:pt idx="5216">
                  <c:v>0.32421875</c:v>
                </c:pt>
                <c:pt idx="5217">
                  <c:v>0.359375</c:v>
                </c:pt>
                <c:pt idx="5218">
                  <c:v>0.359375</c:v>
                </c:pt>
                <c:pt idx="5219">
                  <c:v>0.3671875</c:v>
                </c:pt>
                <c:pt idx="5220">
                  <c:v>0.390625</c:v>
                </c:pt>
                <c:pt idx="5221">
                  <c:v>0.4140625</c:v>
                </c:pt>
                <c:pt idx="5222">
                  <c:v>0.3828125</c:v>
                </c:pt>
                <c:pt idx="5223">
                  <c:v>0.37109375</c:v>
                </c:pt>
                <c:pt idx="5224">
                  <c:v>0.36328125</c:v>
                </c:pt>
                <c:pt idx="5225">
                  <c:v>0.359375</c:v>
                </c:pt>
                <c:pt idx="5226">
                  <c:v>0.35546875</c:v>
                </c:pt>
                <c:pt idx="5227">
                  <c:v>0.3671875</c:v>
                </c:pt>
                <c:pt idx="5228">
                  <c:v>0.36328125</c:v>
                </c:pt>
                <c:pt idx="5229">
                  <c:v>0.359375</c:v>
                </c:pt>
                <c:pt idx="5230">
                  <c:v>0.3203125</c:v>
                </c:pt>
                <c:pt idx="5231">
                  <c:v>0.3125</c:v>
                </c:pt>
                <c:pt idx="5232">
                  <c:v>0.296875</c:v>
                </c:pt>
                <c:pt idx="5233">
                  <c:v>0.30078125</c:v>
                </c:pt>
                <c:pt idx="5234">
                  <c:v>0.296875</c:v>
                </c:pt>
                <c:pt idx="5235">
                  <c:v>0.296875</c:v>
                </c:pt>
                <c:pt idx="5236">
                  <c:v>0.3046875</c:v>
                </c:pt>
                <c:pt idx="5237">
                  <c:v>0.30859375</c:v>
                </c:pt>
                <c:pt idx="5238">
                  <c:v>0.31640625</c:v>
                </c:pt>
                <c:pt idx="5239">
                  <c:v>0.328125</c:v>
                </c:pt>
                <c:pt idx="5240">
                  <c:v>0.3515625</c:v>
                </c:pt>
                <c:pt idx="5241">
                  <c:v>0.39453125</c:v>
                </c:pt>
                <c:pt idx="5242">
                  <c:v>0.38671875</c:v>
                </c:pt>
                <c:pt idx="5243">
                  <c:v>0.40625</c:v>
                </c:pt>
                <c:pt idx="5244">
                  <c:v>0.39453125</c:v>
                </c:pt>
                <c:pt idx="5245">
                  <c:v>0.37890625</c:v>
                </c:pt>
                <c:pt idx="5246">
                  <c:v>0.375</c:v>
                </c:pt>
                <c:pt idx="5247">
                  <c:v>0.36328125</c:v>
                </c:pt>
                <c:pt idx="5248">
                  <c:v>0.359375</c:v>
                </c:pt>
                <c:pt idx="5249">
                  <c:v>0.34765625</c:v>
                </c:pt>
                <c:pt idx="5250">
                  <c:v>0.34375</c:v>
                </c:pt>
                <c:pt idx="5251">
                  <c:v>0.359375</c:v>
                </c:pt>
                <c:pt idx="5252">
                  <c:v>0.3671875</c:v>
                </c:pt>
                <c:pt idx="5253">
                  <c:v>0.37109375</c:v>
                </c:pt>
                <c:pt idx="5254">
                  <c:v>0.3671875</c:v>
                </c:pt>
                <c:pt idx="5255">
                  <c:v>0.37109375</c:v>
                </c:pt>
                <c:pt idx="5256">
                  <c:v>0.37109375</c:v>
                </c:pt>
                <c:pt idx="5257">
                  <c:v>0.375</c:v>
                </c:pt>
                <c:pt idx="5258">
                  <c:v>0.390625</c:v>
                </c:pt>
                <c:pt idx="5259">
                  <c:v>0.40625</c:v>
                </c:pt>
                <c:pt idx="5260">
                  <c:v>0.41796875</c:v>
                </c:pt>
                <c:pt idx="5261">
                  <c:v>0.421875</c:v>
                </c:pt>
                <c:pt idx="5262">
                  <c:v>0.42578125</c:v>
                </c:pt>
                <c:pt idx="5263">
                  <c:v>0.43359375</c:v>
                </c:pt>
                <c:pt idx="5264">
                  <c:v>0.44921875</c:v>
                </c:pt>
                <c:pt idx="5265">
                  <c:v>0.5</c:v>
                </c:pt>
                <c:pt idx="5266">
                  <c:v>0.51953125</c:v>
                </c:pt>
                <c:pt idx="5267">
                  <c:v>0.58984375</c:v>
                </c:pt>
                <c:pt idx="5268">
                  <c:v>0.609375</c:v>
                </c:pt>
                <c:pt idx="5269">
                  <c:v>0.58203125</c:v>
                </c:pt>
                <c:pt idx="5270">
                  <c:v>0.58203125</c:v>
                </c:pt>
                <c:pt idx="5271">
                  <c:v>0.56640625</c:v>
                </c:pt>
                <c:pt idx="5272">
                  <c:v>0.55078125</c:v>
                </c:pt>
                <c:pt idx="5273">
                  <c:v>0.53125</c:v>
                </c:pt>
                <c:pt idx="5274">
                  <c:v>0.51171875</c:v>
                </c:pt>
                <c:pt idx="5275">
                  <c:v>0.51171875</c:v>
                </c:pt>
                <c:pt idx="5276">
                  <c:v>0.51953125</c:v>
                </c:pt>
                <c:pt idx="5277">
                  <c:v>0.51953125</c:v>
                </c:pt>
                <c:pt idx="5278">
                  <c:v>0.52734375</c:v>
                </c:pt>
                <c:pt idx="5279">
                  <c:v>0.52734375</c:v>
                </c:pt>
                <c:pt idx="5280">
                  <c:v>0.51171875</c:v>
                </c:pt>
                <c:pt idx="5281">
                  <c:v>0.5078125</c:v>
                </c:pt>
                <c:pt idx="5282">
                  <c:v>0.51171875</c:v>
                </c:pt>
                <c:pt idx="5283">
                  <c:v>0.5078125</c:v>
                </c:pt>
                <c:pt idx="5284">
                  <c:v>0.5</c:v>
                </c:pt>
                <c:pt idx="5285">
                  <c:v>0.5078125</c:v>
                </c:pt>
                <c:pt idx="5286">
                  <c:v>0.5078125</c:v>
                </c:pt>
                <c:pt idx="5287">
                  <c:v>0.53515625</c:v>
                </c:pt>
                <c:pt idx="5288">
                  <c:v>0.55078125</c:v>
                </c:pt>
                <c:pt idx="5289">
                  <c:v>0.58984375</c:v>
                </c:pt>
                <c:pt idx="5290">
                  <c:v>0.4921875</c:v>
                </c:pt>
                <c:pt idx="5291">
                  <c:v>0.453125</c:v>
                </c:pt>
                <c:pt idx="5292">
                  <c:v>0.4296875</c:v>
                </c:pt>
                <c:pt idx="5293">
                  <c:v>0.41015625</c:v>
                </c:pt>
                <c:pt idx="5294">
                  <c:v>0.3984375</c:v>
                </c:pt>
                <c:pt idx="5295">
                  <c:v>0.3828125</c:v>
                </c:pt>
                <c:pt idx="5296">
                  <c:v>0.3671875</c:v>
                </c:pt>
                <c:pt idx="5297">
                  <c:v>0.36328125</c:v>
                </c:pt>
                <c:pt idx="5298">
                  <c:v>0.33203125</c:v>
                </c:pt>
                <c:pt idx="5299">
                  <c:v>0.3203125</c:v>
                </c:pt>
                <c:pt idx="5300">
                  <c:v>0.30078125</c:v>
                </c:pt>
                <c:pt idx="5301">
                  <c:v>0.28125</c:v>
                </c:pt>
                <c:pt idx="5302">
                  <c:v>0.26953125</c:v>
                </c:pt>
                <c:pt idx="5303">
                  <c:v>0.2578125</c:v>
                </c:pt>
                <c:pt idx="5304">
                  <c:v>0.24609375</c:v>
                </c:pt>
                <c:pt idx="5305">
                  <c:v>0.2421875</c:v>
                </c:pt>
                <c:pt idx="5306">
                  <c:v>0.234375</c:v>
                </c:pt>
                <c:pt idx="5307">
                  <c:v>0.2265625</c:v>
                </c:pt>
                <c:pt idx="5308">
                  <c:v>0.21875</c:v>
                </c:pt>
                <c:pt idx="5309">
                  <c:v>0.203125</c:v>
                </c:pt>
                <c:pt idx="5310">
                  <c:v>0.203125</c:v>
                </c:pt>
                <c:pt idx="5311">
                  <c:v>0.203125</c:v>
                </c:pt>
                <c:pt idx="5312">
                  <c:v>0.21875</c:v>
                </c:pt>
                <c:pt idx="5313">
                  <c:v>0.23046875</c:v>
                </c:pt>
                <c:pt idx="5314">
                  <c:v>0.24609375</c:v>
                </c:pt>
                <c:pt idx="5315">
                  <c:v>0.265625</c:v>
                </c:pt>
                <c:pt idx="5316">
                  <c:v>0.27734375</c:v>
                </c:pt>
                <c:pt idx="5317">
                  <c:v>0.2734375</c:v>
                </c:pt>
                <c:pt idx="5318">
                  <c:v>0.2734375</c:v>
                </c:pt>
                <c:pt idx="5319">
                  <c:v>0.2578125</c:v>
                </c:pt>
                <c:pt idx="5320">
                  <c:v>0.24609375</c:v>
                </c:pt>
                <c:pt idx="5321">
                  <c:v>0.234375</c:v>
                </c:pt>
                <c:pt idx="5322">
                  <c:v>0.23046875</c:v>
                </c:pt>
                <c:pt idx="5323">
                  <c:v>0.21484375</c:v>
                </c:pt>
                <c:pt idx="5324">
                  <c:v>0.21484375</c:v>
                </c:pt>
                <c:pt idx="5325">
                  <c:v>0.2265625</c:v>
                </c:pt>
                <c:pt idx="5326">
                  <c:v>0.2421875</c:v>
                </c:pt>
                <c:pt idx="5327">
                  <c:v>0.2421875</c:v>
                </c:pt>
                <c:pt idx="5328">
                  <c:v>0.25390625</c:v>
                </c:pt>
                <c:pt idx="5329">
                  <c:v>0.2578125</c:v>
                </c:pt>
                <c:pt idx="5330">
                  <c:v>0.2265625</c:v>
                </c:pt>
                <c:pt idx="5331">
                  <c:v>0.21484375</c:v>
                </c:pt>
                <c:pt idx="5332">
                  <c:v>0.203125</c:v>
                </c:pt>
                <c:pt idx="5333">
                  <c:v>0.23046875</c:v>
                </c:pt>
                <c:pt idx="5334">
                  <c:v>0.234375</c:v>
                </c:pt>
                <c:pt idx="5335">
                  <c:v>0.2421875</c:v>
                </c:pt>
                <c:pt idx="5336">
                  <c:v>0.25390625</c:v>
                </c:pt>
                <c:pt idx="5337">
                  <c:v>0.26171875</c:v>
                </c:pt>
                <c:pt idx="5338">
                  <c:v>0.27734375</c:v>
                </c:pt>
                <c:pt idx="5339">
                  <c:v>0.28125</c:v>
                </c:pt>
                <c:pt idx="5340">
                  <c:v>0.30859375</c:v>
                </c:pt>
                <c:pt idx="5341">
                  <c:v>0.31640625</c:v>
                </c:pt>
                <c:pt idx="5342">
                  <c:v>0.31640625</c:v>
                </c:pt>
                <c:pt idx="5343">
                  <c:v>0.31640625</c:v>
                </c:pt>
                <c:pt idx="5344">
                  <c:v>0.30859375</c:v>
                </c:pt>
                <c:pt idx="5345">
                  <c:v>0.30078125</c:v>
                </c:pt>
                <c:pt idx="5346">
                  <c:v>0.3046875</c:v>
                </c:pt>
                <c:pt idx="5347">
                  <c:v>0.3125</c:v>
                </c:pt>
                <c:pt idx="5348">
                  <c:v>0.3125</c:v>
                </c:pt>
                <c:pt idx="5349">
                  <c:v>0.30859375</c:v>
                </c:pt>
                <c:pt idx="5350">
                  <c:v>0.29296875</c:v>
                </c:pt>
                <c:pt idx="5351">
                  <c:v>0.28515625</c:v>
                </c:pt>
                <c:pt idx="5352">
                  <c:v>0.29296875</c:v>
                </c:pt>
                <c:pt idx="5353">
                  <c:v>0.29296875</c:v>
                </c:pt>
                <c:pt idx="5354">
                  <c:v>0.29296875</c:v>
                </c:pt>
                <c:pt idx="5355">
                  <c:v>0.30078125</c:v>
                </c:pt>
                <c:pt idx="5356">
                  <c:v>0.30859375</c:v>
                </c:pt>
                <c:pt idx="5357">
                  <c:v>0.3203125</c:v>
                </c:pt>
                <c:pt idx="5358">
                  <c:v>0.3359375</c:v>
                </c:pt>
                <c:pt idx="5359">
                  <c:v>0.3515625</c:v>
                </c:pt>
                <c:pt idx="5360">
                  <c:v>0.390625</c:v>
                </c:pt>
                <c:pt idx="5361">
                  <c:v>0.421875</c:v>
                </c:pt>
                <c:pt idx="5362">
                  <c:v>0.46484375</c:v>
                </c:pt>
                <c:pt idx="5363">
                  <c:v>0.4921875</c:v>
                </c:pt>
                <c:pt idx="5364">
                  <c:v>0.51171875</c:v>
                </c:pt>
                <c:pt idx="5365">
                  <c:v>0.5234375</c:v>
                </c:pt>
                <c:pt idx="5366">
                  <c:v>0.5234375</c:v>
                </c:pt>
                <c:pt idx="5367">
                  <c:v>0.5</c:v>
                </c:pt>
                <c:pt idx="5368">
                  <c:v>0.48828125</c:v>
                </c:pt>
                <c:pt idx="5369">
                  <c:v>0.48046875</c:v>
                </c:pt>
                <c:pt idx="5370">
                  <c:v>0.47265625</c:v>
                </c:pt>
                <c:pt idx="5371">
                  <c:v>0.47265625</c:v>
                </c:pt>
                <c:pt idx="5372">
                  <c:v>0.46875</c:v>
                </c:pt>
                <c:pt idx="5373">
                  <c:v>0.46484375</c:v>
                </c:pt>
                <c:pt idx="5374">
                  <c:v>0.453125</c:v>
                </c:pt>
                <c:pt idx="5375">
                  <c:v>0.43359375</c:v>
                </c:pt>
                <c:pt idx="5376">
                  <c:v>0.41796875</c:v>
                </c:pt>
                <c:pt idx="5377">
                  <c:v>0.40625</c:v>
                </c:pt>
                <c:pt idx="5378">
                  <c:v>0.4140625</c:v>
                </c:pt>
                <c:pt idx="5379">
                  <c:v>0.41796875</c:v>
                </c:pt>
                <c:pt idx="5380">
                  <c:v>0.40625</c:v>
                </c:pt>
                <c:pt idx="5381">
                  <c:v>0.40234375</c:v>
                </c:pt>
                <c:pt idx="5382">
                  <c:v>0.3984375</c:v>
                </c:pt>
                <c:pt idx="5383">
                  <c:v>0.39453125</c:v>
                </c:pt>
                <c:pt idx="5384">
                  <c:v>0.4296875</c:v>
                </c:pt>
                <c:pt idx="5385">
                  <c:v>0.4375</c:v>
                </c:pt>
                <c:pt idx="5386">
                  <c:v>0.4375</c:v>
                </c:pt>
                <c:pt idx="5387">
                  <c:v>0.453125</c:v>
                </c:pt>
                <c:pt idx="5388">
                  <c:v>0.44140625</c:v>
                </c:pt>
                <c:pt idx="5389">
                  <c:v>0.41796875</c:v>
                </c:pt>
                <c:pt idx="5390">
                  <c:v>0.45703125</c:v>
                </c:pt>
                <c:pt idx="5391">
                  <c:v>0.453125</c:v>
                </c:pt>
                <c:pt idx="5392">
                  <c:v>0.44921875</c:v>
                </c:pt>
                <c:pt idx="5393">
                  <c:v>0.4296875</c:v>
                </c:pt>
                <c:pt idx="5394">
                  <c:v>0.4140625</c:v>
                </c:pt>
                <c:pt idx="5395">
                  <c:v>0.39453125</c:v>
                </c:pt>
                <c:pt idx="5396">
                  <c:v>0.390625</c:v>
                </c:pt>
                <c:pt idx="5397">
                  <c:v>0.3828125</c:v>
                </c:pt>
                <c:pt idx="5398">
                  <c:v>0.3515625</c:v>
                </c:pt>
                <c:pt idx="5399">
                  <c:v>0.3515625</c:v>
                </c:pt>
                <c:pt idx="5400">
                  <c:v>0.34765625</c:v>
                </c:pt>
                <c:pt idx="5401">
                  <c:v>0.34765625</c:v>
                </c:pt>
                <c:pt idx="5402">
                  <c:v>0.33984375</c:v>
                </c:pt>
                <c:pt idx="5403">
                  <c:v>0.33984375</c:v>
                </c:pt>
                <c:pt idx="5404">
                  <c:v>0.32421875</c:v>
                </c:pt>
                <c:pt idx="5405">
                  <c:v>0.32421875</c:v>
                </c:pt>
                <c:pt idx="5406">
                  <c:v>0.3203125</c:v>
                </c:pt>
                <c:pt idx="5407">
                  <c:v>0.33984375</c:v>
                </c:pt>
                <c:pt idx="5408">
                  <c:v>0.3828125</c:v>
                </c:pt>
                <c:pt idx="5409">
                  <c:v>0.390625</c:v>
                </c:pt>
                <c:pt idx="5410">
                  <c:v>0.453125</c:v>
                </c:pt>
                <c:pt idx="5411">
                  <c:v>0.4453125</c:v>
                </c:pt>
                <c:pt idx="5412">
                  <c:v>0.4609375</c:v>
                </c:pt>
                <c:pt idx="5413">
                  <c:v>0.4296875</c:v>
                </c:pt>
                <c:pt idx="5414">
                  <c:v>0.41796875</c:v>
                </c:pt>
                <c:pt idx="5415">
                  <c:v>0.3671875</c:v>
                </c:pt>
                <c:pt idx="5416">
                  <c:v>0.35546875</c:v>
                </c:pt>
                <c:pt idx="5417">
                  <c:v>0.31640625</c:v>
                </c:pt>
                <c:pt idx="5418">
                  <c:v>0.3203125</c:v>
                </c:pt>
                <c:pt idx="5419">
                  <c:v>0.3203125</c:v>
                </c:pt>
                <c:pt idx="5420">
                  <c:v>0.33203125</c:v>
                </c:pt>
                <c:pt idx="5421">
                  <c:v>0.34375</c:v>
                </c:pt>
                <c:pt idx="5422">
                  <c:v>0.34375</c:v>
                </c:pt>
                <c:pt idx="5423">
                  <c:v>0.34765625</c:v>
                </c:pt>
                <c:pt idx="5424">
                  <c:v>0.33984375</c:v>
                </c:pt>
                <c:pt idx="5425">
                  <c:v>0.34375</c:v>
                </c:pt>
                <c:pt idx="5426">
                  <c:v>0.34375</c:v>
                </c:pt>
                <c:pt idx="5427">
                  <c:v>0.34765625</c:v>
                </c:pt>
                <c:pt idx="5428">
                  <c:v>0.3515625</c:v>
                </c:pt>
                <c:pt idx="5429">
                  <c:v>0.27734375</c:v>
                </c:pt>
                <c:pt idx="5430">
                  <c:v>0.26171875</c:v>
                </c:pt>
                <c:pt idx="5431">
                  <c:v>0.25</c:v>
                </c:pt>
                <c:pt idx="5432">
                  <c:v>0.2890625</c:v>
                </c:pt>
                <c:pt idx="5433">
                  <c:v>0.33203125</c:v>
                </c:pt>
                <c:pt idx="5434">
                  <c:v>0.37109375</c:v>
                </c:pt>
                <c:pt idx="5435">
                  <c:v>0.3828125</c:v>
                </c:pt>
                <c:pt idx="5436">
                  <c:v>0.40625</c:v>
                </c:pt>
                <c:pt idx="5437">
                  <c:v>0.44921875</c:v>
                </c:pt>
                <c:pt idx="5438">
                  <c:v>0.4375</c:v>
                </c:pt>
                <c:pt idx="5439">
                  <c:v>0.4375</c:v>
                </c:pt>
                <c:pt idx="5440">
                  <c:v>0.4296875</c:v>
                </c:pt>
                <c:pt idx="5441">
                  <c:v>0.41015625</c:v>
                </c:pt>
                <c:pt idx="5442">
                  <c:v>0.40234375</c:v>
                </c:pt>
                <c:pt idx="5443">
                  <c:v>0.3828125</c:v>
                </c:pt>
                <c:pt idx="5444">
                  <c:v>0.3671875</c:v>
                </c:pt>
                <c:pt idx="5445">
                  <c:v>0.35546875</c:v>
                </c:pt>
                <c:pt idx="5446">
                  <c:v>0.328125</c:v>
                </c:pt>
                <c:pt idx="5447">
                  <c:v>0.30078125</c:v>
                </c:pt>
                <c:pt idx="5448">
                  <c:v>0.28125</c:v>
                </c:pt>
                <c:pt idx="5449">
                  <c:v>0.25390625</c:v>
                </c:pt>
                <c:pt idx="5450">
                  <c:v>0.23828125</c:v>
                </c:pt>
                <c:pt idx="5451">
                  <c:v>0.24609375</c:v>
                </c:pt>
                <c:pt idx="5452">
                  <c:v>0.25390625</c:v>
                </c:pt>
                <c:pt idx="5453">
                  <c:v>0.25390625</c:v>
                </c:pt>
                <c:pt idx="5454">
                  <c:v>0.2578125</c:v>
                </c:pt>
                <c:pt idx="5455">
                  <c:v>0.3046875</c:v>
                </c:pt>
                <c:pt idx="5456">
                  <c:v>0.421875</c:v>
                </c:pt>
                <c:pt idx="5457">
                  <c:v>0.45703125</c:v>
                </c:pt>
                <c:pt idx="5458">
                  <c:v>0.52734375</c:v>
                </c:pt>
                <c:pt idx="5459">
                  <c:v>0.53125</c:v>
                </c:pt>
                <c:pt idx="5460">
                  <c:v>0.5078125</c:v>
                </c:pt>
                <c:pt idx="5461">
                  <c:v>0.515625</c:v>
                </c:pt>
                <c:pt idx="5462">
                  <c:v>0.515625</c:v>
                </c:pt>
                <c:pt idx="5463">
                  <c:v>0.50390625</c:v>
                </c:pt>
                <c:pt idx="5464">
                  <c:v>0.4609375</c:v>
                </c:pt>
                <c:pt idx="5465">
                  <c:v>0.42578125</c:v>
                </c:pt>
                <c:pt idx="5466">
                  <c:v>0.40234375</c:v>
                </c:pt>
                <c:pt idx="5467">
                  <c:v>0.39453125</c:v>
                </c:pt>
                <c:pt idx="5468">
                  <c:v>0.39453125</c:v>
                </c:pt>
                <c:pt idx="5469">
                  <c:v>0.40234375</c:v>
                </c:pt>
                <c:pt idx="5470">
                  <c:v>0.390625</c:v>
                </c:pt>
                <c:pt idx="5471">
                  <c:v>0.375</c:v>
                </c:pt>
                <c:pt idx="5472">
                  <c:v>0.3671875</c:v>
                </c:pt>
                <c:pt idx="5473">
                  <c:v>0.36328125</c:v>
                </c:pt>
                <c:pt idx="5474">
                  <c:v>0.3671875</c:v>
                </c:pt>
                <c:pt idx="5475">
                  <c:v>0.36328125</c:v>
                </c:pt>
                <c:pt idx="5476">
                  <c:v>0.359375</c:v>
                </c:pt>
                <c:pt idx="5477">
                  <c:v>0.37890625</c:v>
                </c:pt>
                <c:pt idx="5478">
                  <c:v>0.38671875</c:v>
                </c:pt>
                <c:pt idx="5479">
                  <c:v>0.3984375</c:v>
                </c:pt>
                <c:pt idx="5480">
                  <c:v>0.42578125</c:v>
                </c:pt>
                <c:pt idx="5481">
                  <c:v>0.45703125</c:v>
                </c:pt>
                <c:pt idx="5482">
                  <c:v>0.47265625</c:v>
                </c:pt>
                <c:pt idx="5483">
                  <c:v>0.4765625</c:v>
                </c:pt>
                <c:pt idx="5484">
                  <c:v>0.46875</c:v>
                </c:pt>
                <c:pt idx="5485">
                  <c:v>0.44140625</c:v>
                </c:pt>
                <c:pt idx="5486">
                  <c:v>0.4375</c:v>
                </c:pt>
                <c:pt idx="5487">
                  <c:v>0.43359375</c:v>
                </c:pt>
                <c:pt idx="5488">
                  <c:v>0.45703125</c:v>
                </c:pt>
                <c:pt idx="5489">
                  <c:v>0.43359375</c:v>
                </c:pt>
                <c:pt idx="5490">
                  <c:v>0.42578125</c:v>
                </c:pt>
                <c:pt idx="5491">
                  <c:v>0.421875</c:v>
                </c:pt>
                <c:pt idx="5492">
                  <c:v>0.4140625</c:v>
                </c:pt>
                <c:pt idx="5493">
                  <c:v>0.4140625</c:v>
                </c:pt>
                <c:pt idx="5494">
                  <c:v>0.41796875</c:v>
                </c:pt>
                <c:pt idx="5495">
                  <c:v>0.40625</c:v>
                </c:pt>
                <c:pt idx="5496">
                  <c:v>0.3984375</c:v>
                </c:pt>
                <c:pt idx="5497">
                  <c:v>0.3984375</c:v>
                </c:pt>
                <c:pt idx="5498">
                  <c:v>0.40234375</c:v>
                </c:pt>
                <c:pt idx="5499">
                  <c:v>0.40625</c:v>
                </c:pt>
                <c:pt idx="5500">
                  <c:v>0.40234375</c:v>
                </c:pt>
                <c:pt idx="5501">
                  <c:v>0.39453125</c:v>
                </c:pt>
                <c:pt idx="5502">
                  <c:v>0.40234375</c:v>
                </c:pt>
                <c:pt idx="5503">
                  <c:v>0.41796875</c:v>
                </c:pt>
                <c:pt idx="5504">
                  <c:v>0.42578125</c:v>
                </c:pt>
                <c:pt idx="5505">
                  <c:v>0.421875</c:v>
                </c:pt>
                <c:pt idx="5506">
                  <c:v>0.41015625</c:v>
                </c:pt>
                <c:pt idx="5507">
                  <c:v>0.390625</c:v>
                </c:pt>
                <c:pt idx="5508">
                  <c:v>0.390625</c:v>
                </c:pt>
                <c:pt idx="5509">
                  <c:v>0.421875</c:v>
                </c:pt>
                <c:pt idx="5510">
                  <c:v>0.42578125</c:v>
                </c:pt>
                <c:pt idx="5511">
                  <c:v>0.43359375</c:v>
                </c:pt>
                <c:pt idx="5512">
                  <c:v>0.453125</c:v>
                </c:pt>
                <c:pt idx="5513">
                  <c:v>0.42578125</c:v>
                </c:pt>
                <c:pt idx="5514">
                  <c:v>0.40234375</c:v>
                </c:pt>
                <c:pt idx="5515">
                  <c:v>0.38671875</c:v>
                </c:pt>
                <c:pt idx="5516">
                  <c:v>0.375</c:v>
                </c:pt>
                <c:pt idx="5517">
                  <c:v>0.34375</c:v>
                </c:pt>
                <c:pt idx="5518">
                  <c:v>0.3359375</c:v>
                </c:pt>
                <c:pt idx="5519">
                  <c:v>0.34375</c:v>
                </c:pt>
                <c:pt idx="5520">
                  <c:v>0.34375</c:v>
                </c:pt>
                <c:pt idx="5521">
                  <c:v>0.3359375</c:v>
                </c:pt>
                <c:pt idx="5522">
                  <c:v>0.328125</c:v>
                </c:pt>
                <c:pt idx="5523">
                  <c:v>0.328125</c:v>
                </c:pt>
                <c:pt idx="5524">
                  <c:v>0.32421875</c:v>
                </c:pt>
                <c:pt idx="5525">
                  <c:v>0.33203125</c:v>
                </c:pt>
                <c:pt idx="5526">
                  <c:v>0.328125</c:v>
                </c:pt>
                <c:pt idx="5527">
                  <c:v>0.34375</c:v>
                </c:pt>
                <c:pt idx="5528">
                  <c:v>0.39453125</c:v>
                </c:pt>
                <c:pt idx="5529">
                  <c:v>0.4140625</c:v>
                </c:pt>
                <c:pt idx="5530">
                  <c:v>0.484375</c:v>
                </c:pt>
                <c:pt idx="5531">
                  <c:v>0.515625</c:v>
                </c:pt>
                <c:pt idx="5532">
                  <c:v>0.57421875</c:v>
                </c:pt>
                <c:pt idx="5533">
                  <c:v>0.55859375</c:v>
                </c:pt>
                <c:pt idx="5534">
                  <c:v>0.58984375</c:v>
                </c:pt>
                <c:pt idx="5535">
                  <c:v>0.55859375</c:v>
                </c:pt>
                <c:pt idx="5536">
                  <c:v>0.49609375</c:v>
                </c:pt>
                <c:pt idx="5537">
                  <c:v>0.46875</c:v>
                </c:pt>
                <c:pt idx="5538">
                  <c:v>0.44140625</c:v>
                </c:pt>
                <c:pt idx="5539">
                  <c:v>0.43359375</c:v>
                </c:pt>
                <c:pt idx="5540">
                  <c:v>0.41796875</c:v>
                </c:pt>
                <c:pt idx="5541">
                  <c:v>0.4296875</c:v>
                </c:pt>
                <c:pt idx="5542">
                  <c:v>0.4140625</c:v>
                </c:pt>
                <c:pt idx="5543">
                  <c:v>0.41015625</c:v>
                </c:pt>
                <c:pt idx="5544">
                  <c:v>0.4375</c:v>
                </c:pt>
                <c:pt idx="5545">
                  <c:v>0.4296875</c:v>
                </c:pt>
                <c:pt idx="5546">
                  <c:v>0.421875</c:v>
                </c:pt>
                <c:pt idx="5547">
                  <c:v>0.4140625</c:v>
                </c:pt>
                <c:pt idx="5548">
                  <c:v>0.40234375</c:v>
                </c:pt>
                <c:pt idx="5549">
                  <c:v>0.39453125</c:v>
                </c:pt>
                <c:pt idx="5550">
                  <c:v>0.3984375</c:v>
                </c:pt>
                <c:pt idx="5551">
                  <c:v>0.4140625</c:v>
                </c:pt>
                <c:pt idx="5552">
                  <c:v>0.44140625</c:v>
                </c:pt>
                <c:pt idx="5553">
                  <c:v>0.45703125</c:v>
                </c:pt>
                <c:pt idx="5554">
                  <c:v>0.4609375</c:v>
                </c:pt>
                <c:pt idx="5555">
                  <c:v>0.51953125</c:v>
                </c:pt>
                <c:pt idx="5556">
                  <c:v>0.54296875</c:v>
                </c:pt>
                <c:pt idx="5557">
                  <c:v>0.55078125</c:v>
                </c:pt>
                <c:pt idx="5558">
                  <c:v>0.515625</c:v>
                </c:pt>
                <c:pt idx="5559">
                  <c:v>0.48828125</c:v>
                </c:pt>
                <c:pt idx="5560">
                  <c:v>0.4609375</c:v>
                </c:pt>
                <c:pt idx="5561">
                  <c:v>0.4375</c:v>
                </c:pt>
                <c:pt idx="5562">
                  <c:v>0.4140625</c:v>
                </c:pt>
                <c:pt idx="5563">
                  <c:v>0.4140625</c:v>
                </c:pt>
                <c:pt idx="5564">
                  <c:v>0.40625</c:v>
                </c:pt>
                <c:pt idx="5565">
                  <c:v>0.4140625</c:v>
                </c:pt>
                <c:pt idx="5566">
                  <c:v>0.40625</c:v>
                </c:pt>
                <c:pt idx="5567">
                  <c:v>0.3828125</c:v>
                </c:pt>
                <c:pt idx="5568">
                  <c:v>0.359375</c:v>
                </c:pt>
                <c:pt idx="5569">
                  <c:v>0.3515625</c:v>
                </c:pt>
                <c:pt idx="5570">
                  <c:v>0.3671875</c:v>
                </c:pt>
                <c:pt idx="5571">
                  <c:v>0.3671875</c:v>
                </c:pt>
                <c:pt idx="5572">
                  <c:v>0.359375</c:v>
                </c:pt>
                <c:pt idx="5573">
                  <c:v>0.35546875</c:v>
                </c:pt>
                <c:pt idx="5574">
                  <c:v>0.3828125</c:v>
                </c:pt>
                <c:pt idx="5575">
                  <c:v>0.39453125</c:v>
                </c:pt>
                <c:pt idx="5576">
                  <c:v>0.41796875</c:v>
                </c:pt>
                <c:pt idx="5577">
                  <c:v>0.48046875</c:v>
                </c:pt>
                <c:pt idx="5578">
                  <c:v>0.5390625</c:v>
                </c:pt>
                <c:pt idx="5579">
                  <c:v>0.58203125</c:v>
                </c:pt>
                <c:pt idx="5580">
                  <c:v>0.5703125</c:v>
                </c:pt>
                <c:pt idx="5581">
                  <c:v>0.54296875</c:v>
                </c:pt>
                <c:pt idx="5582">
                  <c:v>0.48046875</c:v>
                </c:pt>
                <c:pt idx="5583">
                  <c:v>0.453125</c:v>
                </c:pt>
                <c:pt idx="5584">
                  <c:v>0.44140625</c:v>
                </c:pt>
                <c:pt idx="5585">
                  <c:v>0.4296875</c:v>
                </c:pt>
                <c:pt idx="5586">
                  <c:v>0.41796875</c:v>
                </c:pt>
                <c:pt idx="5587">
                  <c:v>0.41796875</c:v>
                </c:pt>
                <c:pt idx="5588">
                  <c:v>0.41015625</c:v>
                </c:pt>
                <c:pt idx="5589">
                  <c:v>0.40625</c:v>
                </c:pt>
                <c:pt idx="5590">
                  <c:v>0.39453125</c:v>
                </c:pt>
                <c:pt idx="5591">
                  <c:v>0.38671875</c:v>
                </c:pt>
                <c:pt idx="5592">
                  <c:v>0.3828125</c:v>
                </c:pt>
                <c:pt idx="5593">
                  <c:v>0.3671875</c:v>
                </c:pt>
                <c:pt idx="5594">
                  <c:v>0.3671875</c:v>
                </c:pt>
                <c:pt idx="5595">
                  <c:v>0.36328125</c:v>
                </c:pt>
                <c:pt idx="5596">
                  <c:v>0.36328125</c:v>
                </c:pt>
                <c:pt idx="5597">
                  <c:v>0.3671875</c:v>
                </c:pt>
                <c:pt idx="5598">
                  <c:v>0.38671875</c:v>
                </c:pt>
                <c:pt idx="5599">
                  <c:v>0.41796875</c:v>
                </c:pt>
                <c:pt idx="5600">
                  <c:v>0.5</c:v>
                </c:pt>
                <c:pt idx="5601">
                  <c:v>0.578125</c:v>
                </c:pt>
                <c:pt idx="5602">
                  <c:v>0.65234375</c:v>
                </c:pt>
                <c:pt idx="5603">
                  <c:v>0.6875</c:v>
                </c:pt>
                <c:pt idx="5604">
                  <c:v>0.71875</c:v>
                </c:pt>
                <c:pt idx="5605">
                  <c:v>0.71484375</c:v>
                </c:pt>
                <c:pt idx="5606">
                  <c:v>0.62890625</c:v>
                </c:pt>
                <c:pt idx="5607">
                  <c:v>0.59375</c:v>
                </c:pt>
                <c:pt idx="5608">
                  <c:v>0.56640625</c:v>
                </c:pt>
                <c:pt idx="5609">
                  <c:v>0.4921875</c:v>
                </c:pt>
                <c:pt idx="5610">
                  <c:v>0.45703125</c:v>
                </c:pt>
                <c:pt idx="5611">
                  <c:v>0.4375</c:v>
                </c:pt>
                <c:pt idx="5612">
                  <c:v>0.41796875</c:v>
                </c:pt>
                <c:pt idx="5613">
                  <c:v>0.3984375</c:v>
                </c:pt>
                <c:pt idx="5614">
                  <c:v>0.39453125</c:v>
                </c:pt>
                <c:pt idx="5615">
                  <c:v>0.38671875</c:v>
                </c:pt>
                <c:pt idx="5616">
                  <c:v>0.3671875</c:v>
                </c:pt>
                <c:pt idx="5617">
                  <c:v>0.35546875</c:v>
                </c:pt>
                <c:pt idx="5618">
                  <c:v>0.34765625</c:v>
                </c:pt>
                <c:pt idx="5619">
                  <c:v>0.33984375</c:v>
                </c:pt>
                <c:pt idx="5620">
                  <c:v>0.33203125</c:v>
                </c:pt>
                <c:pt idx="5621">
                  <c:v>0.32421875</c:v>
                </c:pt>
                <c:pt idx="5622">
                  <c:v>0.32421875</c:v>
                </c:pt>
                <c:pt idx="5623">
                  <c:v>0.35546875</c:v>
                </c:pt>
                <c:pt idx="5624">
                  <c:v>0.40234375</c:v>
                </c:pt>
                <c:pt idx="5625">
                  <c:v>0.43359375</c:v>
                </c:pt>
                <c:pt idx="5626">
                  <c:v>0.42578125</c:v>
                </c:pt>
                <c:pt idx="5627">
                  <c:v>0.4296875</c:v>
                </c:pt>
                <c:pt idx="5628">
                  <c:v>0.390625</c:v>
                </c:pt>
                <c:pt idx="5629">
                  <c:v>0.453125</c:v>
                </c:pt>
                <c:pt idx="5630">
                  <c:v>0.48828125</c:v>
                </c:pt>
                <c:pt idx="5631">
                  <c:v>0.47265625</c:v>
                </c:pt>
                <c:pt idx="5632">
                  <c:v>0.41015625</c:v>
                </c:pt>
                <c:pt idx="5633">
                  <c:v>0.40625</c:v>
                </c:pt>
                <c:pt idx="5634">
                  <c:v>0.390625</c:v>
                </c:pt>
                <c:pt idx="5635">
                  <c:v>0.3828125</c:v>
                </c:pt>
                <c:pt idx="5636">
                  <c:v>0.3984375</c:v>
                </c:pt>
                <c:pt idx="5637">
                  <c:v>0.421875</c:v>
                </c:pt>
                <c:pt idx="5638">
                  <c:v>0.41796875</c:v>
                </c:pt>
                <c:pt idx="5639">
                  <c:v>0.4140625</c:v>
                </c:pt>
                <c:pt idx="5640">
                  <c:v>0.40234375</c:v>
                </c:pt>
                <c:pt idx="5641">
                  <c:v>0.3828125</c:v>
                </c:pt>
                <c:pt idx="5642">
                  <c:v>0.3671875</c:v>
                </c:pt>
                <c:pt idx="5643">
                  <c:v>0.37109375</c:v>
                </c:pt>
                <c:pt idx="5644">
                  <c:v>0.375</c:v>
                </c:pt>
                <c:pt idx="5645">
                  <c:v>0.359375</c:v>
                </c:pt>
                <c:pt idx="5646">
                  <c:v>0.375</c:v>
                </c:pt>
                <c:pt idx="5647">
                  <c:v>0.3984375</c:v>
                </c:pt>
                <c:pt idx="5648">
                  <c:v>0.49609375</c:v>
                </c:pt>
                <c:pt idx="5649">
                  <c:v>0.546875</c:v>
                </c:pt>
                <c:pt idx="5650">
                  <c:v>0.546875</c:v>
                </c:pt>
                <c:pt idx="5651">
                  <c:v>0.5390625</c:v>
                </c:pt>
                <c:pt idx="5652">
                  <c:v>0.546875</c:v>
                </c:pt>
                <c:pt idx="5653">
                  <c:v>0.578125</c:v>
                </c:pt>
                <c:pt idx="5654">
                  <c:v>0.6015625</c:v>
                </c:pt>
                <c:pt idx="5655">
                  <c:v>0.609375</c:v>
                </c:pt>
                <c:pt idx="5656">
                  <c:v>0.5546875</c:v>
                </c:pt>
                <c:pt idx="5657">
                  <c:v>0.5234375</c:v>
                </c:pt>
                <c:pt idx="5658">
                  <c:v>0.4921875</c:v>
                </c:pt>
                <c:pt idx="5659">
                  <c:v>0.484375</c:v>
                </c:pt>
                <c:pt idx="5660">
                  <c:v>0.48046875</c:v>
                </c:pt>
                <c:pt idx="5661">
                  <c:v>0.48046875</c:v>
                </c:pt>
                <c:pt idx="5662">
                  <c:v>0.46484375</c:v>
                </c:pt>
                <c:pt idx="5663">
                  <c:v>0.4609375</c:v>
                </c:pt>
                <c:pt idx="5664">
                  <c:v>0.46484375</c:v>
                </c:pt>
                <c:pt idx="5665">
                  <c:v>0.4609375</c:v>
                </c:pt>
                <c:pt idx="5666">
                  <c:v>0.46875</c:v>
                </c:pt>
                <c:pt idx="5667">
                  <c:v>0.4609375</c:v>
                </c:pt>
                <c:pt idx="5668">
                  <c:v>0.45703125</c:v>
                </c:pt>
                <c:pt idx="5669">
                  <c:v>0.46484375</c:v>
                </c:pt>
                <c:pt idx="5670">
                  <c:v>0.48046875</c:v>
                </c:pt>
                <c:pt idx="5671">
                  <c:v>0.51171875</c:v>
                </c:pt>
                <c:pt idx="5672">
                  <c:v>0.5625</c:v>
                </c:pt>
                <c:pt idx="5673">
                  <c:v>0.57421875</c:v>
                </c:pt>
                <c:pt idx="5674">
                  <c:v>0.62890625</c:v>
                </c:pt>
                <c:pt idx="5675">
                  <c:v>0.68359375</c:v>
                </c:pt>
                <c:pt idx="5676">
                  <c:v>0.7265625</c:v>
                </c:pt>
                <c:pt idx="5677">
                  <c:v>0.73828125</c:v>
                </c:pt>
                <c:pt idx="5678">
                  <c:v>0.6953125</c:v>
                </c:pt>
                <c:pt idx="5679">
                  <c:v>0.671875</c:v>
                </c:pt>
                <c:pt idx="5680">
                  <c:v>0.63671875</c:v>
                </c:pt>
                <c:pt idx="5681">
                  <c:v>0.56640625</c:v>
                </c:pt>
                <c:pt idx="5682">
                  <c:v>0.53515625</c:v>
                </c:pt>
                <c:pt idx="5683">
                  <c:v>0.53125</c:v>
                </c:pt>
                <c:pt idx="5684">
                  <c:v>0.5234375</c:v>
                </c:pt>
                <c:pt idx="5685">
                  <c:v>0.51171875</c:v>
                </c:pt>
                <c:pt idx="5686">
                  <c:v>0.5</c:v>
                </c:pt>
                <c:pt idx="5687">
                  <c:v>0.484375</c:v>
                </c:pt>
                <c:pt idx="5688">
                  <c:v>0.46484375</c:v>
                </c:pt>
                <c:pt idx="5689">
                  <c:v>0.46484375</c:v>
                </c:pt>
                <c:pt idx="5690">
                  <c:v>0.4609375</c:v>
                </c:pt>
                <c:pt idx="5691">
                  <c:v>0.453125</c:v>
                </c:pt>
                <c:pt idx="5692">
                  <c:v>0.44140625</c:v>
                </c:pt>
                <c:pt idx="5693">
                  <c:v>0.44921875</c:v>
                </c:pt>
                <c:pt idx="5694">
                  <c:v>0.44921875</c:v>
                </c:pt>
                <c:pt idx="5695">
                  <c:v>0.44921875</c:v>
                </c:pt>
                <c:pt idx="5696">
                  <c:v>0.453125</c:v>
                </c:pt>
                <c:pt idx="5697">
                  <c:v>0.4609375</c:v>
                </c:pt>
                <c:pt idx="5698">
                  <c:v>0.4765625</c:v>
                </c:pt>
                <c:pt idx="5699">
                  <c:v>0.52734375</c:v>
                </c:pt>
                <c:pt idx="5700">
                  <c:v>0.6015625</c:v>
                </c:pt>
                <c:pt idx="5701">
                  <c:v>0.55078125</c:v>
                </c:pt>
                <c:pt idx="5702">
                  <c:v>0.578125</c:v>
                </c:pt>
                <c:pt idx="5703">
                  <c:v>0.5703125</c:v>
                </c:pt>
                <c:pt idx="5704">
                  <c:v>0.5390625</c:v>
                </c:pt>
                <c:pt idx="5705">
                  <c:v>0.50390625</c:v>
                </c:pt>
                <c:pt idx="5706">
                  <c:v>0.4765625</c:v>
                </c:pt>
                <c:pt idx="5707">
                  <c:v>0.4765625</c:v>
                </c:pt>
                <c:pt idx="5708">
                  <c:v>0.4765625</c:v>
                </c:pt>
                <c:pt idx="5709">
                  <c:v>0.4765625</c:v>
                </c:pt>
                <c:pt idx="5710">
                  <c:v>0.49609375</c:v>
                </c:pt>
                <c:pt idx="5711">
                  <c:v>0.49609375</c:v>
                </c:pt>
                <c:pt idx="5712">
                  <c:v>0.4921875</c:v>
                </c:pt>
                <c:pt idx="5713">
                  <c:v>0.484375</c:v>
                </c:pt>
                <c:pt idx="5714">
                  <c:v>0.47265625</c:v>
                </c:pt>
                <c:pt idx="5715">
                  <c:v>0.4609375</c:v>
                </c:pt>
                <c:pt idx="5716">
                  <c:v>0.453125</c:v>
                </c:pt>
                <c:pt idx="5717">
                  <c:v>0.4609375</c:v>
                </c:pt>
                <c:pt idx="5718">
                  <c:v>0.46484375</c:v>
                </c:pt>
                <c:pt idx="5719">
                  <c:v>0.46875</c:v>
                </c:pt>
                <c:pt idx="5720">
                  <c:v>0.46875</c:v>
                </c:pt>
                <c:pt idx="5721">
                  <c:v>0.484375</c:v>
                </c:pt>
                <c:pt idx="5722">
                  <c:v>0.50390625</c:v>
                </c:pt>
                <c:pt idx="5723">
                  <c:v>0.49609375</c:v>
                </c:pt>
                <c:pt idx="5724">
                  <c:v>0.55859375</c:v>
                </c:pt>
                <c:pt idx="5725">
                  <c:v>0.55859375</c:v>
                </c:pt>
                <c:pt idx="5726">
                  <c:v>0.55078125</c:v>
                </c:pt>
                <c:pt idx="5727">
                  <c:v>0.5234375</c:v>
                </c:pt>
                <c:pt idx="5728">
                  <c:v>0.50390625</c:v>
                </c:pt>
                <c:pt idx="5729">
                  <c:v>0.47265625</c:v>
                </c:pt>
                <c:pt idx="5730">
                  <c:v>0.46484375</c:v>
                </c:pt>
                <c:pt idx="5731">
                  <c:v>0.4609375</c:v>
                </c:pt>
                <c:pt idx="5732">
                  <c:v>0.44921875</c:v>
                </c:pt>
                <c:pt idx="5733">
                  <c:v>0.453125</c:v>
                </c:pt>
                <c:pt idx="5734">
                  <c:v>0.453125</c:v>
                </c:pt>
                <c:pt idx="5735">
                  <c:v>0.45703125</c:v>
                </c:pt>
                <c:pt idx="5736">
                  <c:v>0.4453125</c:v>
                </c:pt>
                <c:pt idx="5737">
                  <c:v>0.4453125</c:v>
                </c:pt>
                <c:pt idx="5738">
                  <c:v>0.4453125</c:v>
                </c:pt>
                <c:pt idx="5739">
                  <c:v>0.4453125</c:v>
                </c:pt>
                <c:pt idx="5740">
                  <c:v>0.45703125</c:v>
                </c:pt>
                <c:pt idx="5741">
                  <c:v>0.453125</c:v>
                </c:pt>
                <c:pt idx="5742">
                  <c:v>0.4609375</c:v>
                </c:pt>
                <c:pt idx="5743">
                  <c:v>0.4765625</c:v>
                </c:pt>
                <c:pt idx="5744">
                  <c:v>0.5234375</c:v>
                </c:pt>
                <c:pt idx="5745">
                  <c:v>0.62109375</c:v>
                </c:pt>
                <c:pt idx="5746">
                  <c:v>0.65625</c:v>
                </c:pt>
                <c:pt idx="5747">
                  <c:v>0.6953125</c:v>
                </c:pt>
                <c:pt idx="5748">
                  <c:v>0.72265625</c:v>
                </c:pt>
                <c:pt idx="5749">
                  <c:v>0.75</c:v>
                </c:pt>
                <c:pt idx="5750">
                  <c:v>0.734375</c:v>
                </c:pt>
                <c:pt idx="5751">
                  <c:v>0.69921875</c:v>
                </c:pt>
                <c:pt idx="5752">
                  <c:v>0.64453125</c:v>
                </c:pt>
                <c:pt idx="5753">
                  <c:v>0.61328125</c:v>
                </c:pt>
                <c:pt idx="5754">
                  <c:v>0.57421875</c:v>
                </c:pt>
                <c:pt idx="5755">
                  <c:v>0.55078125</c:v>
                </c:pt>
                <c:pt idx="5756">
                  <c:v>0.55859375</c:v>
                </c:pt>
                <c:pt idx="5757">
                  <c:v>0.54296875</c:v>
                </c:pt>
                <c:pt idx="5758">
                  <c:v>0.53125</c:v>
                </c:pt>
                <c:pt idx="5759">
                  <c:v>0.515625</c:v>
                </c:pt>
                <c:pt idx="5760">
                  <c:v>0.51171875</c:v>
                </c:pt>
                <c:pt idx="5761">
                  <c:v>0.5078125</c:v>
                </c:pt>
                <c:pt idx="5762">
                  <c:v>0.50390625</c:v>
                </c:pt>
                <c:pt idx="5763">
                  <c:v>0.49609375</c:v>
                </c:pt>
                <c:pt idx="5764">
                  <c:v>0.4921875</c:v>
                </c:pt>
                <c:pt idx="5765">
                  <c:v>0.51171875</c:v>
                </c:pt>
                <c:pt idx="5766">
                  <c:v>0.5078125</c:v>
                </c:pt>
                <c:pt idx="5767">
                  <c:v>0.53515625</c:v>
                </c:pt>
                <c:pt idx="5768">
                  <c:v>0.6328125</c:v>
                </c:pt>
                <c:pt idx="5769">
                  <c:v>0.70703125</c:v>
                </c:pt>
                <c:pt idx="5770">
                  <c:v>0.7578125</c:v>
                </c:pt>
                <c:pt idx="5771">
                  <c:v>0.77734375</c:v>
                </c:pt>
                <c:pt idx="5772">
                  <c:v>0.76171875</c:v>
                </c:pt>
                <c:pt idx="5773">
                  <c:v>0.75390625</c:v>
                </c:pt>
                <c:pt idx="5774">
                  <c:v>0.734375</c:v>
                </c:pt>
                <c:pt idx="5775">
                  <c:v>0.69921875</c:v>
                </c:pt>
                <c:pt idx="5776">
                  <c:v>0.65234375</c:v>
                </c:pt>
                <c:pt idx="5777">
                  <c:v>0.61328125</c:v>
                </c:pt>
                <c:pt idx="5778">
                  <c:v>0.56640625</c:v>
                </c:pt>
                <c:pt idx="5779">
                  <c:v>0.5390625</c:v>
                </c:pt>
                <c:pt idx="5780">
                  <c:v>0.52734375</c:v>
                </c:pt>
                <c:pt idx="5781">
                  <c:v>0.53125</c:v>
                </c:pt>
                <c:pt idx="5782">
                  <c:v>0.53125</c:v>
                </c:pt>
                <c:pt idx="5783">
                  <c:v>0.53125</c:v>
                </c:pt>
                <c:pt idx="5784">
                  <c:v>0.5234375</c:v>
                </c:pt>
                <c:pt idx="5785">
                  <c:v>0.5234375</c:v>
                </c:pt>
                <c:pt idx="5786">
                  <c:v>0.52734375</c:v>
                </c:pt>
                <c:pt idx="5787">
                  <c:v>0.51953125</c:v>
                </c:pt>
                <c:pt idx="5788">
                  <c:v>0.52734375</c:v>
                </c:pt>
                <c:pt idx="5789">
                  <c:v>0.53125</c:v>
                </c:pt>
                <c:pt idx="5790">
                  <c:v>0.53125</c:v>
                </c:pt>
                <c:pt idx="5791">
                  <c:v>0.5546875</c:v>
                </c:pt>
                <c:pt idx="5792">
                  <c:v>0.59765625</c:v>
                </c:pt>
                <c:pt idx="5793">
                  <c:v>0.65234375</c:v>
                </c:pt>
                <c:pt idx="5794">
                  <c:v>0.69921875</c:v>
                </c:pt>
                <c:pt idx="5795">
                  <c:v>0.7265625</c:v>
                </c:pt>
                <c:pt idx="5796">
                  <c:v>0.7421875</c:v>
                </c:pt>
                <c:pt idx="5797">
                  <c:v>0.734375</c:v>
                </c:pt>
                <c:pt idx="5798">
                  <c:v>0.6953125</c:v>
                </c:pt>
                <c:pt idx="5799">
                  <c:v>0.68359375</c:v>
                </c:pt>
                <c:pt idx="5800">
                  <c:v>0.6640625</c:v>
                </c:pt>
                <c:pt idx="5801">
                  <c:v>0.63671875</c:v>
                </c:pt>
                <c:pt idx="5802">
                  <c:v>0.58203125</c:v>
                </c:pt>
                <c:pt idx="5803">
                  <c:v>0.55078125</c:v>
                </c:pt>
                <c:pt idx="5804">
                  <c:v>0.546875</c:v>
                </c:pt>
                <c:pt idx="5805">
                  <c:v>0.54296875</c:v>
                </c:pt>
                <c:pt idx="5806">
                  <c:v>0.5390625</c:v>
                </c:pt>
                <c:pt idx="5807">
                  <c:v>0.5390625</c:v>
                </c:pt>
                <c:pt idx="5808">
                  <c:v>0.53125</c:v>
                </c:pt>
                <c:pt idx="5809">
                  <c:v>0.5234375</c:v>
                </c:pt>
                <c:pt idx="5810">
                  <c:v>0.515625</c:v>
                </c:pt>
                <c:pt idx="5811">
                  <c:v>0.51171875</c:v>
                </c:pt>
                <c:pt idx="5812">
                  <c:v>0.5078125</c:v>
                </c:pt>
                <c:pt idx="5813">
                  <c:v>0.515625</c:v>
                </c:pt>
                <c:pt idx="5814">
                  <c:v>0.53125</c:v>
                </c:pt>
                <c:pt idx="5815">
                  <c:v>0.59765625</c:v>
                </c:pt>
                <c:pt idx="5816">
                  <c:v>0.69140625</c:v>
                </c:pt>
                <c:pt idx="5817">
                  <c:v>0.7421875</c:v>
                </c:pt>
                <c:pt idx="5818">
                  <c:v>0.73046875</c:v>
                </c:pt>
                <c:pt idx="5819">
                  <c:v>0.74609375</c:v>
                </c:pt>
                <c:pt idx="5820">
                  <c:v>0.7578125</c:v>
                </c:pt>
                <c:pt idx="5821">
                  <c:v>0.80078125</c:v>
                </c:pt>
                <c:pt idx="5822">
                  <c:v>0.78125</c:v>
                </c:pt>
                <c:pt idx="5823">
                  <c:v>0.76953125</c:v>
                </c:pt>
                <c:pt idx="5824">
                  <c:v>0.7421875</c:v>
                </c:pt>
                <c:pt idx="5825">
                  <c:v>0.6875</c:v>
                </c:pt>
                <c:pt idx="5826">
                  <c:v>0.625</c:v>
                </c:pt>
                <c:pt idx="5827">
                  <c:v>0.60546875</c:v>
                </c:pt>
                <c:pt idx="5828">
                  <c:v>0.59765625</c:v>
                </c:pt>
                <c:pt idx="5829">
                  <c:v>0.5859375</c:v>
                </c:pt>
                <c:pt idx="5830">
                  <c:v>0.58203125</c:v>
                </c:pt>
                <c:pt idx="5831">
                  <c:v>0.578125</c:v>
                </c:pt>
                <c:pt idx="5832">
                  <c:v>0.5703125</c:v>
                </c:pt>
                <c:pt idx="5833">
                  <c:v>0.578125</c:v>
                </c:pt>
                <c:pt idx="5834">
                  <c:v>0.5625</c:v>
                </c:pt>
                <c:pt idx="5835">
                  <c:v>0.5625</c:v>
                </c:pt>
                <c:pt idx="5836">
                  <c:v>0.5625</c:v>
                </c:pt>
                <c:pt idx="5837">
                  <c:v>0.53515625</c:v>
                </c:pt>
                <c:pt idx="5838">
                  <c:v>0.5546875</c:v>
                </c:pt>
                <c:pt idx="5839">
                  <c:v>0.6015625</c:v>
                </c:pt>
                <c:pt idx="5840">
                  <c:v>0.64453125</c:v>
                </c:pt>
                <c:pt idx="5841">
                  <c:v>0.6796875</c:v>
                </c:pt>
                <c:pt idx="5842">
                  <c:v>0.72265625</c:v>
                </c:pt>
                <c:pt idx="5843">
                  <c:v>0.75</c:v>
                </c:pt>
                <c:pt idx="5844">
                  <c:v>0.76171875</c:v>
                </c:pt>
                <c:pt idx="5845">
                  <c:v>0.7890625</c:v>
                </c:pt>
                <c:pt idx="5846">
                  <c:v>0.80078125</c:v>
                </c:pt>
                <c:pt idx="5847">
                  <c:v>0.79296875</c:v>
                </c:pt>
                <c:pt idx="5848">
                  <c:v>0.76953125</c:v>
                </c:pt>
                <c:pt idx="5849">
                  <c:v>0.69921875</c:v>
                </c:pt>
                <c:pt idx="5850">
                  <c:v>0.64453125</c:v>
                </c:pt>
                <c:pt idx="5851">
                  <c:v>0.6171875</c:v>
                </c:pt>
                <c:pt idx="5852">
                  <c:v>0.60546875</c:v>
                </c:pt>
                <c:pt idx="5853">
                  <c:v>0.59765625</c:v>
                </c:pt>
                <c:pt idx="5854">
                  <c:v>0.5859375</c:v>
                </c:pt>
                <c:pt idx="5855">
                  <c:v>0.5703125</c:v>
                </c:pt>
                <c:pt idx="5856">
                  <c:v>0.5703125</c:v>
                </c:pt>
                <c:pt idx="5857">
                  <c:v>0.5703125</c:v>
                </c:pt>
                <c:pt idx="5858">
                  <c:v>0.5703125</c:v>
                </c:pt>
                <c:pt idx="5859">
                  <c:v>0.5625</c:v>
                </c:pt>
                <c:pt idx="5860">
                  <c:v>0.55859375</c:v>
                </c:pt>
                <c:pt idx="5861">
                  <c:v>0.57421875</c:v>
                </c:pt>
                <c:pt idx="5862">
                  <c:v>0.6015625</c:v>
                </c:pt>
                <c:pt idx="5863">
                  <c:v>0.625</c:v>
                </c:pt>
                <c:pt idx="5864">
                  <c:v>0.671875</c:v>
                </c:pt>
                <c:pt idx="5865">
                  <c:v>0.74609375</c:v>
                </c:pt>
                <c:pt idx="5866">
                  <c:v>0.8125</c:v>
                </c:pt>
                <c:pt idx="5867">
                  <c:v>0.7890625</c:v>
                </c:pt>
                <c:pt idx="5868">
                  <c:v>0.84375</c:v>
                </c:pt>
                <c:pt idx="5869">
                  <c:v>0.8359375</c:v>
                </c:pt>
                <c:pt idx="5870">
                  <c:v>0.79296875</c:v>
                </c:pt>
                <c:pt idx="5871">
                  <c:v>0.77734375</c:v>
                </c:pt>
                <c:pt idx="5872">
                  <c:v>0.7265625</c:v>
                </c:pt>
                <c:pt idx="5873">
                  <c:v>0.69140625</c:v>
                </c:pt>
                <c:pt idx="5874">
                  <c:v>0.64453125</c:v>
                </c:pt>
                <c:pt idx="5875">
                  <c:v>0.62109375</c:v>
                </c:pt>
                <c:pt idx="5876">
                  <c:v>0.61328125</c:v>
                </c:pt>
                <c:pt idx="5877">
                  <c:v>0.609375</c:v>
                </c:pt>
                <c:pt idx="5878">
                  <c:v>0.59765625</c:v>
                </c:pt>
                <c:pt idx="5879">
                  <c:v>0.58984375</c:v>
                </c:pt>
                <c:pt idx="5880">
                  <c:v>0.578125</c:v>
                </c:pt>
                <c:pt idx="5881">
                  <c:v>0.5625</c:v>
                </c:pt>
                <c:pt idx="5882">
                  <c:v>0.5625</c:v>
                </c:pt>
                <c:pt idx="5883">
                  <c:v>0.5703125</c:v>
                </c:pt>
                <c:pt idx="5884">
                  <c:v>0.5703125</c:v>
                </c:pt>
                <c:pt idx="5885">
                  <c:v>0.5625</c:v>
                </c:pt>
                <c:pt idx="5886">
                  <c:v>0.5859375</c:v>
                </c:pt>
                <c:pt idx="5887">
                  <c:v>0.6640625</c:v>
                </c:pt>
                <c:pt idx="5888">
                  <c:v>0.75</c:v>
                </c:pt>
                <c:pt idx="5889">
                  <c:v>0.80859375</c:v>
                </c:pt>
                <c:pt idx="5890">
                  <c:v>0.81640625</c:v>
                </c:pt>
                <c:pt idx="5891">
                  <c:v>0.83203125</c:v>
                </c:pt>
                <c:pt idx="5892">
                  <c:v>0.83203125</c:v>
                </c:pt>
                <c:pt idx="5893">
                  <c:v>0.83203125</c:v>
                </c:pt>
                <c:pt idx="5894">
                  <c:v>0.8203125</c:v>
                </c:pt>
                <c:pt idx="5895">
                  <c:v>0.80078125</c:v>
                </c:pt>
                <c:pt idx="5896">
                  <c:v>0.77734375</c:v>
                </c:pt>
                <c:pt idx="5897">
                  <c:v>0.73046875</c:v>
                </c:pt>
                <c:pt idx="5898">
                  <c:v>0.671875</c:v>
                </c:pt>
                <c:pt idx="5899">
                  <c:v>0.640625</c:v>
                </c:pt>
                <c:pt idx="5900">
                  <c:v>0.62890625</c:v>
                </c:pt>
                <c:pt idx="5901">
                  <c:v>0.609375</c:v>
                </c:pt>
                <c:pt idx="5902">
                  <c:v>0.6015625</c:v>
                </c:pt>
                <c:pt idx="5903">
                  <c:v>0.60546875</c:v>
                </c:pt>
                <c:pt idx="5904">
                  <c:v>0.5859375</c:v>
                </c:pt>
                <c:pt idx="5905">
                  <c:v>0.57421875</c:v>
                </c:pt>
                <c:pt idx="5906">
                  <c:v>0.578125</c:v>
                </c:pt>
                <c:pt idx="5907">
                  <c:v>0.59765625</c:v>
                </c:pt>
                <c:pt idx="5908">
                  <c:v>0.61328125</c:v>
                </c:pt>
                <c:pt idx="5909">
                  <c:v>0.6171875</c:v>
                </c:pt>
                <c:pt idx="5910">
                  <c:v>0.60546875</c:v>
                </c:pt>
                <c:pt idx="5911">
                  <c:v>0.67578125</c:v>
                </c:pt>
                <c:pt idx="5912">
                  <c:v>0.7421875</c:v>
                </c:pt>
                <c:pt idx="5913">
                  <c:v>0.78515625</c:v>
                </c:pt>
                <c:pt idx="5914">
                  <c:v>0.8046875</c:v>
                </c:pt>
                <c:pt idx="5915">
                  <c:v>0.81640625</c:v>
                </c:pt>
                <c:pt idx="5916">
                  <c:v>0.80078125</c:v>
                </c:pt>
                <c:pt idx="5917">
                  <c:v>0.79296875</c:v>
                </c:pt>
                <c:pt idx="5918">
                  <c:v>0.78125</c:v>
                </c:pt>
                <c:pt idx="5919">
                  <c:v>0.78125</c:v>
                </c:pt>
                <c:pt idx="5920">
                  <c:v>0.71484375</c:v>
                </c:pt>
                <c:pt idx="5921">
                  <c:v>0.66796875</c:v>
                </c:pt>
                <c:pt idx="5922">
                  <c:v>0.66015625</c:v>
                </c:pt>
                <c:pt idx="5923">
                  <c:v>0.6484375</c:v>
                </c:pt>
                <c:pt idx="5924">
                  <c:v>0.65625</c:v>
                </c:pt>
                <c:pt idx="5925">
                  <c:v>0.66015625</c:v>
                </c:pt>
                <c:pt idx="5926">
                  <c:v>0.66015625</c:v>
                </c:pt>
                <c:pt idx="5927">
                  <c:v>0.66015625</c:v>
                </c:pt>
                <c:pt idx="5928">
                  <c:v>0.64453125</c:v>
                </c:pt>
                <c:pt idx="5929">
                  <c:v>0.62109375</c:v>
                </c:pt>
                <c:pt idx="5930">
                  <c:v>0.59375</c:v>
                </c:pt>
                <c:pt idx="5931">
                  <c:v>0.578125</c:v>
                </c:pt>
                <c:pt idx="5932">
                  <c:v>0.5703125</c:v>
                </c:pt>
                <c:pt idx="5933">
                  <c:v>0.56640625</c:v>
                </c:pt>
                <c:pt idx="5934">
                  <c:v>0.5546875</c:v>
                </c:pt>
                <c:pt idx="5935">
                  <c:v>0.55859375</c:v>
                </c:pt>
                <c:pt idx="5936">
                  <c:v>0.5703125</c:v>
                </c:pt>
                <c:pt idx="5937">
                  <c:v>0.5703125</c:v>
                </c:pt>
                <c:pt idx="5938">
                  <c:v>0.578125</c:v>
                </c:pt>
                <c:pt idx="5939">
                  <c:v>0.59375</c:v>
                </c:pt>
                <c:pt idx="5940">
                  <c:v>0.6328125</c:v>
                </c:pt>
                <c:pt idx="5941">
                  <c:v>0.64453125</c:v>
                </c:pt>
                <c:pt idx="5942">
                  <c:v>0.640625</c:v>
                </c:pt>
                <c:pt idx="5943">
                  <c:v>0.62890625</c:v>
                </c:pt>
                <c:pt idx="5944">
                  <c:v>0.6171875</c:v>
                </c:pt>
                <c:pt idx="5945">
                  <c:v>0.58984375</c:v>
                </c:pt>
                <c:pt idx="5946">
                  <c:v>0.56640625</c:v>
                </c:pt>
                <c:pt idx="5947">
                  <c:v>0.5703125</c:v>
                </c:pt>
                <c:pt idx="5948">
                  <c:v>0.58203125</c:v>
                </c:pt>
                <c:pt idx="5949">
                  <c:v>0.55859375</c:v>
                </c:pt>
                <c:pt idx="5950">
                  <c:v>0.52734375</c:v>
                </c:pt>
                <c:pt idx="5951">
                  <c:v>0.5234375</c:v>
                </c:pt>
                <c:pt idx="5952">
                  <c:v>0.5078125</c:v>
                </c:pt>
                <c:pt idx="5953">
                  <c:v>0.50390625</c:v>
                </c:pt>
                <c:pt idx="5954">
                  <c:v>0.5</c:v>
                </c:pt>
                <c:pt idx="5955">
                  <c:v>0.49609375</c:v>
                </c:pt>
                <c:pt idx="5956">
                  <c:v>0.49609375</c:v>
                </c:pt>
                <c:pt idx="5957">
                  <c:v>0.484375</c:v>
                </c:pt>
                <c:pt idx="5958">
                  <c:v>0.49609375</c:v>
                </c:pt>
                <c:pt idx="5959">
                  <c:v>0.5078125</c:v>
                </c:pt>
                <c:pt idx="5960">
                  <c:v>0.51171875</c:v>
                </c:pt>
                <c:pt idx="5961">
                  <c:v>0.53125</c:v>
                </c:pt>
                <c:pt idx="5962">
                  <c:v>0.546875</c:v>
                </c:pt>
                <c:pt idx="5963">
                  <c:v>0.578125</c:v>
                </c:pt>
                <c:pt idx="5964">
                  <c:v>0.57421875</c:v>
                </c:pt>
                <c:pt idx="5965">
                  <c:v>0.5859375</c:v>
                </c:pt>
                <c:pt idx="5966">
                  <c:v>0.5859375</c:v>
                </c:pt>
                <c:pt idx="5967">
                  <c:v>0.56640625</c:v>
                </c:pt>
                <c:pt idx="5968">
                  <c:v>0.55859375</c:v>
                </c:pt>
                <c:pt idx="5969">
                  <c:v>0.55859375</c:v>
                </c:pt>
                <c:pt idx="5970">
                  <c:v>0.55078125</c:v>
                </c:pt>
                <c:pt idx="5971">
                  <c:v>0.55078125</c:v>
                </c:pt>
                <c:pt idx="5972">
                  <c:v>0.54296875</c:v>
                </c:pt>
                <c:pt idx="5973">
                  <c:v>0.546875</c:v>
                </c:pt>
                <c:pt idx="5974">
                  <c:v>0.5546875</c:v>
                </c:pt>
                <c:pt idx="5975">
                  <c:v>0.55859375</c:v>
                </c:pt>
                <c:pt idx="5976">
                  <c:v>0.5546875</c:v>
                </c:pt>
                <c:pt idx="5977">
                  <c:v>0.55859375</c:v>
                </c:pt>
                <c:pt idx="5978">
                  <c:v>0.546875</c:v>
                </c:pt>
                <c:pt idx="5979">
                  <c:v>0.5390625</c:v>
                </c:pt>
                <c:pt idx="5980">
                  <c:v>0.53515625</c:v>
                </c:pt>
                <c:pt idx="5981">
                  <c:v>0.5390625</c:v>
                </c:pt>
                <c:pt idx="5982">
                  <c:v>0.54296875</c:v>
                </c:pt>
                <c:pt idx="5983">
                  <c:v>0.55859375</c:v>
                </c:pt>
                <c:pt idx="5984">
                  <c:v>0.578125</c:v>
                </c:pt>
                <c:pt idx="5985">
                  <c:v>0.58984375</c:v>
                </c:pt>
                <c:pt idx="5986">
                  <c:v>0.625</c:v>
                </c:pt>
                <c:pt idx="5987">
                  <c:v>0.66796875</c:v>
                </c:pt>
                <c:pt idx="5988">
                  <c:v>0.70703125</c:v>
                </c:pt>
                <c:pt idx="5989">
                  <c:v>0.7109375</c:v>
                </c:pt>
                <c:pt idx="5990">
                  <c:v>0.703125</c:v>
                </c:pt>
                <c:pt idx="5991">
                  <c:v>0.703125</c:v>
                </c:pt>
                <c:pt idx="5992">
                  <c:v>0.671875</c:v>
                </c:pt>
                <c:pt idx="5993">
                  <c:v>0.640625</c:v>
                </c:pt>
                <c:pt idx="5994">
                  <c:v>0.6171875</c:v>
                </c:pt>
                <c:pt idx="5995">
                  <c:v>0.60546875</c:v>
                </c:pt>
                <c:pt idx="5996">
                  <c:v>0.61328125</c:v>
                </c:pt>
                <c:pt idx="5997">
                  <c:v>0.609375</c:v>
                </c:pt>
                <c:pt idx="5998">
                  <c:v>0.61328125</c:v>
                </c:pt>
                <c:pt idx="5999">
                  <c:v>0.61328125</c:v>
                </c:pt>
                <c:pt idx="6000">
                  <c:v>0.61328125</c:v>
                </c:pt>
                <c:pt idx="6001">
                  <c:v>0.609375</c:v>
                </c:pt>
                <c:pt idx="6002">
                  <c:v>0.60546875</c:v>
                </c:pt>
                <c:pt idx="6003">
                  <c:v>0.6015625</c:v>
                </c:pt>
                <c:pt idx="6004">
                  <c:v>0.60546875</c:v>
                </c:pt>
                <c:pt idx="6005">
                  <c:v>0.609375</c:v>
                </c:pt>
                <c:pt idx="6006">
                  <c:v>0.62890625</c:v>
                </c:pt>
                <c:pt idx="6007">
                  <c:v>0.6640625</c:v>
                </c:pt>
                <c:pt idx="6008">
                  <c:v>0.69921875</c:v>
                </c:pt>
                <c:pt idx="6009">
                  <c:v>0.73828125</c:v>
                </c:pt>
                <c:pt idx="6010">
                  <c:v>0.74609375</c:v>
                </c:pt>
                <c:pt idx="6011">
                  <c:v>0.83203125</c:v>
                </c:pt>
                <c:pt idx="6012">
                  <c:v>0.828125</c:v>
                </c:pt>
                <c:pt idx="6013">
                  <c:v>0.8125</c:v>
                </c:pt>
                <c:pt idx="6014">
                  <c:v>0.80078125</c:v>
                </c:pt>
                <c:pt idx="6015">
                  <c:v>0.7734375</c:v>
                </c:pt>
                <c:pt idx="6016">
                  <c:v>0.76953125</c:v>
                </c:pt>
                <c:pt idx="6017">
                  <c:v>0.734375</c:v>
                </c:pt>
                <c:pt idx="6018">
                  <c:v>0.6171875</c:v>
                </c:pt>
                <c:pt idx="6019">
                  <c:v>0.5625</c:v>
                </c:pt>
                <c:pt idx="6020">
                  <c:v>0.52734375</c:v>
                </c:pt>
                <c:pt idx="6021">
                  <c:v>0.5234375</c:v>
                </c:pt>
                <c:pt idx="6022">
                  <c:v>0.53515625</c:v>
                </c:pt>
                <c:pt idx="6023">
                  <c:v>0.546875</c:v>
                </c:pt>
                <c:pt idx="6024">
                  <c:v>0.52734375</c:v>
                </c:pt>
                <c:pt idx="6025">
                  <c:v>0.51953125</c:v>
                </c:pt>
                <c:pt idx="6026">
                  <c:v>0.4921875</c:v>
                </c:pt>
                <c:pt idx="6027">
                  <c:v>0.4921875</c:v>
                </c:pt>
                <c:pt idx="6028">
                  <c:v>0.47265625</c:v>
                </c:pt>
                <c:pt idx="6029">
                  <c:v>0.4765625</c:v>
                </c:pt>
                <c:pt idx="6030">
                  <c:v>0.484375</c:v>
                </c:pt>
                <c:pt idx="6031">
                  <c:v>0.4375</c:v>
                </c:pt>
                <c:pt idx="6032">
                  <c:v>0.4453125</c:v>
                </c:pt>
                <c:pt idx="6033">
                  <c:v>0.47265625</c:v>
                </c:pt>
                <c:pt idx="6034">
                  <c:v>0.49609375</c:v>
                </c:pt>
                <c:pt idx="6035">
                  <c:v>0.50390625</c:v>
                </c:pt>
                <c:pt idx="6036">
                  <c:v>0.4921875</c:v>
                </c:pt>
                <c:pt idx="6037">
                  <c:v>0.48828125</c:v>
                </c:pt>
                <c:pt idx="6038">
                  <c:v>0.46875</c:v>
                </c:pt>
                <c:pt idx="6039">
                  <c:v>0.43359375</c:v>
                </c:pt>
                <c:pt idx="6040">
                  <c:v>0.4375</c:v>
                </c:pt>
                <c:pt idx="6041">
                  <c:v>0.4140625</c:v>
                </c:pt>
                <c:pt idx="6042">
                  <c:v>0.40625</c:v>
                </c:pt>
                <c:pt idx="6043">
                  <c:v>0.4140625</c:v>
                </c:pt>
                <c:pt idx="6044">
                  <c:v>0.4296875</c:v>
                </c:pt>
                <c:pt idx="6045">
                  <c:v>0.41796875</c:v>
                </c:pt>
                <c:pt idx="6046">
                  <c:v>0.4296875</c:v>
                </c:pt>
                <c:pt idx="6047">
                  <c:v>0.4296875</c:v>
                </c:pt>
                <c:pt idx="6048">
                  <c:v>0.42578125</c:v>
                </c:pt>
                <c:pt idx="6049">
                  <c:v>0.4140625</c:v>
                </c:pt>
                <c:pt idx="6050">
                  <c:v>0.421875</c:v>
                </c:pt>
                <c:pt idx="6051">
                  <c:v>0.421875</c:v>
                </c:pt>
                <c:pt idx="6052">
                  <c:v>0.42578125</c:v>
                </c:pt>
                <c:pt idx="6053">
                  <c:v>0.421875</c:v>
                </c:pt>
                <c:pt idx="6054">
                  <c:v>0.43359375</c:v>
                </c:pt>
                <c:pt idx="6055">
                  <c:v>0.44140625</c:v>
                </c:pt>
                <c:pt idx="6056">
                  <c:v>0.44921875</c:v>
                </c:pt>
                <c:pt idx="6057">
                  <c:v>0.4375</c:v>
                </c:pt>
                <c:pt idx="6058">
                  <c:v>0.48046875</c:v>
                </c:pt>
                <c:pt idx="6059">
                  <c:v>0.4765625</c:v>
                </c:pt>
                <c:pt idx="6060">
                  <c:v>0.47265625</c:v>
                </c:pt>
                <c:pt idx="6061">
                  <c:v>0.46484375</c:v>
                </c:pt>
                <c:pt idx="6062">
                  <c:v>0.46484375</c:v>
                </c:pt>
                <c:pt idx="6063">
                  <c:v>0.46484375</c:v>
                </c:pt>
                <c:pt idx="6064">
                  <c:v>0.45703125</c:v>
                </c:pt>
                <c:pt idx="6065">
                  <c:v>0.45703125</c:v>
                </c:pt>
                <c:pt idx="6066">
                  <c:v>0.453125</c:v>
                </c:pt>
                <c:pt idx="6067">
                  <c:v>0.453125</c:v>
                </c:pt>
                <c:pt idx="6068">
                  <c:v>0.44140625</c:v>
                </c:pt>
                <c:pt idx="6069">
                  <c:v>0.44921875</c:v>
                </c:pt>
                <c:pt idx="6070">
                  <c:v>0.4609375</c:v>
                </c:pt>
                <c:pt idx="6071">
                  <c:v>0.46875</c:v>
                </c:pt>
                <c:pt idx="6072">
                  <c:v>0.47265625</c:v>
                </c:pt>
                <c:pt idx="6073">
                  <c:v>0.4765625</c:v>
                </c:pt>
                <c:pt idx="6074">
                  <c:v>0.47265625</c:v>
                </c:pt>
                <c:pt idx="6075">
                  <c:v>0.46875</c:v>
                </c:pt>
                <c:pt idx="6076">
                  <c:v>0.46875</c:v>
                </c:pt>
                <c:pt idx="6077">
                  <c:v>0.46875</c:v>
                </c:pt>
                <c:pt idx="6078">
                  <c:v>0.47265625</c:v>
                </c:pt>
                <c:pt idx="6079">
                  <c:v>0.4921875</c:v>
                </c:pt>
                <c:pt idx="6080">
                  <c:v>0.48828125</c:v>
                </c:pt>
                <c:pt idx="6081">
                  <c:v>0.51171875</c:v>
                </c:pt>
                <c:pt idx="6082">
                  <c:v>0.5625</c:v>
                </c:pt>
                <c:pt idx="6083">
                  <c:v>0.65625</c:v>
                </c:pt>
                <c:pt idx="6084">
                  <c:v>0.71875</c:v>
                </c:pt>
                <c:pt idx="6085">
                  <c:v>0.67578125</c:v>
                </c:pt>
                <c:pt idx="6086">
                  <c:v>0.66796875</c:v>
                </c:pt>
                <c:pt idx="6087">
                  <c:v>0.6875</c:v>
                </c:pt>
                <c:pt idx="6088">
                  <c:v>0.66796875</c:v>
                </c:pt>
                <c:pt idx="6089">
                  <c:v>0.6171875</c:v>
                </c:pt>
                <c:pt idx="6090">
                  <c:v>0.59765625</c:v>
                </c:pt>
                <c:pt idx="6091">
                  <c:v>0.58203125</c:v>
                </c:pt>
                <c:pt idx="6092">
                  <c:v>0.5546875</c:v>
                </c:pt>
                <c:pt idx="6093">
                  <c:v>0.55078125</c:v>
                </c:pt>
                <c:pt idx="6094">
                  <c:v>0.5546875</c:v>
                </c:pt>
                <c:pt idx="6095">
                  <c:v>0.5625</c:v>
                </c:pt>
                <c:pt idx="6096">
                  <c:v>0.5625</c:v>
                </c:pt>
                <c:pt idx="6097">
                  <c:v>0.56640625</c:v>
                </c:pt>
                <c:pt idx="6098">
                  <c:v>0.5703125</c:v>
                </c:pt>
                <c:pt idx="6099">
                  <c:v>0.56640625</c:v>
                </c:pt>
                <c:pt idx="6100">
                  <c:v>0.5625</c:v>
                </c:pt>
                <c:pt idx="6101">
                  <c:v>0.5625</c:v>
                </c:pt>
                <c:pt idx="6102">
                  <c:v>0.5625</c:v>
                </c:pt>
                <c:pt idx="6103">
                  <c:v>0.56640625</c:v>
                </c:pt>
                <c:pt idx="6104">
                  <c:v>0.62109375</c:v>
                </c:pt>
                <c:pt idx="6105">
                  <c:v>0.64453125</c:v>
                </c:pt>
                <c:pt idx="6106">
                  <c:v>0.66015625</c:v>
                </c:pt>
                <c:pt idx="6107">
                  <c:v>0.66796875</c:v>
                </c:pt>
                <c:pt idx="6108">
                  <c:v>0.671875</c:v>
                </c:pt>
                <c:pt idx="6109">
                  <c:v>0.66015625</c:v>
                </c:pt>
                <c:pt idx="6110">
                  <c:v>0.6953125</c:v>
                </c:pt>
                <c:pt idx="6111">
                  <c:v>0.7109375</c:v>
                </c:pt>
                <c:pt idx="6112">
                  <c:v>0.65625</c:v>
                </c:pt>
                <c:pt idx="6113">
                  <c:v>0.61328125</c:v>
                </c:pt>
                <c:pt idx="6114">
                  <c:v>0.58203125</c:v>
                </c:pt>
                <c:pt idx="6115">
                  <c:v>0.578125</c:v>
                </c:pt>
                <c:pt idx="6116">
                  <c:v>0.578125</c:v>
                </c:pt>
                <c:pt idx="6117">
                  <c:v>0.5703125</c:v>
                </c:pt>
                <c:pt idx="6118">
                  <c:v>0.5625</c:v>
                </c:pt>
                <c:pt idx="6119">
                  <c:v>0.57421875</c:v>
                </c:pt>
                <c:pt idx="6120">
                  <c:v>0.578125</c:v>
                </c:pt>
                <c:pt idx="6121">
                  <c:v>0.57421875</c:v>
                </c:pt>
                <c:pt idx="6122">
                  <c:v>0.5703125</c:v>
                </c:pt>
                <c:pt idx="6123">
                  <c:v>0.5546875</c:v>
                </c:pt>
                <c:pt idx="6124">
                  <c:v>0.5546875</c:v>
                </c:pt>
                <c:pt idx="6125">
                  <c:v>0.56640625</c:v>
                </c:pt>
                <c:pt idx="6126">
                  <c:v>0.578125</c:v>
                </c:pt>
                <c:pt idx="6127">
                  <c:v>0.60546875</c:v>
                </c:pt>
                <c:pt idx="6128">
                  <c:v>0.6484375</c:v>
                </c:pt>
                <c:pt idx="6129">
                  <c:v>0.6875</c:v>
                </c:pt>
                <c:pt idx="6130">
                  <c:v>0.712890625</c:v>
                </c:pt>
                <c:pt idx="6131">
                  <c:v>0.73828125</c:v>
                </c:pt>
                <c:pt idx="6132">
                  <c:v>0.734375</c:v>
                </c:pt>
                <c:pt idx="6133">
                  <c:v>0.765625</c:v>
                </c:pt>
                <c:pt idx="6134">
                  <c:v>0.78125</c:v>
                </c:pt>
                <c:pt idx="6135">
                  <c:v>0.73046875</c:v>
                </c:pt>
                <c:pt idx="6136">
                  <c:v>0.70703125</c:v>
                </c:pt>
                <c:pt idx="6137">
                  <c:v>0.671875</c:v>
                </c:pt>
                <c:pt idx="6138">
                  <c:v>0.6484375</c:v>
                </c:pt>
                <c:pt idx="6139">
                  <c:v>0.64453125</c:v>
                </c:pt>
                <c:pt idx="6140">
                  <c:v>0.63671875</c:v>
                </c:pt>
                <c:pt idx="6141">
                  <c:v>0.62890625</c:v>
                </c:pt>
                <c:pt idx="6142">
                  <c:v>0.62109375</c:v>
                </c:pt>
                <c:pt idx="6143">
                  <c:v>0.6171875</c:v>
                </c:pt>
                <c:pt idx="6144">
                  <c:v>0.6171875</c:v>
                </c:pt>
                <c:pt idx="6145">
                  <c:v>0.609375</c:v>
                </c:pt>
                <c:pt idx="6146">
                  <c:v>0.609375</c:v>
                </c:pt>
                <c:pt idx="6147">
                  <c:v>0.61328125</c:v>
                </c:pt>
                <c:pt idx="6148">
                  <c:v>0.61328125</c:v>
                </c:pt>
                <c:pt idx="6149">
                  <c:v>0.61328125</c:v>
                </c:pt>
                <c:pt idx="6150">
                  <c:v>0.625</c:v>
                </c:pt>
                <c:pt idx="6151">
                  <c:v>0.65625</c:v>
                </c:pt>
                <c:pt idx="6152">
                  <c:v>0.734375</c:v>
                </c:pt>
                <c:pt idx="6153">
                  <c:v>0.8125</c:v>
                </c:pt>
                <c:pt idx="6154">
                  <c:v>0.8359375</c:v>
                </c:pt>
                <c:pt idx="6155">
                  <c:v>0.78125</c:v>
                </c:pt>
                <c:pt idx="6156">
                  <c:v>0.7734375</c:v>
                </c:pt>
                <c:pt idx="6157">
                  <c:v>0.7578125</c:v>
                </c:pt>
                <c:pt idx="6158">
                  <c:v>0.828125</c:v>
                </c:pt>
                <c:pt idx="6159">
                  <c:v>0.828125</c:v>
                </c:pt>
                <c:pt idx="6160">
                  <c:v>0.80078125</c:v>
                </c:pt>
                <c:pt idx="6161">
                  <c:v>0.7421875</c:v>
                </c:pt>
                <c:pt idx="6162">
                  <c:v>0.68359375</c:v>
                </c:pt>
                <c:pt idx="6163">
                  <c:v>0.65625</c:v>
                </c:pt>
                <c:pt idx="6164">
                  <c:v>0.640625</c:v>
                </c:pt>
                <c:pt idx="6165">
                  <c:v>0.63671875</c:v>
                </c:pt>
                <c:pt idx="6166">
                  <c:v>0.62890625</c:v>
                </c:pt>
                <c:pt idx="6167">
                  <c:v>0.62890625</c:v>
                </c:pt>
                <c:pt idx="6168">
                  <c:v>0.62890625</c:v>
                </c:pt>
                <c:pt idx="6169">
                  <c:v>0.6484375</c:v>
                </c:pt>
                <c:pt idx="6170">
                  <c:v>0.66015625</c:v>
                </c:pt>
                <c:pt idx="6171">
                  <c:v>0.65625</c:v>
                </c:pt>
                <c:pt idx="6172">
                  <c:v>0.65625</c:v>
                </c:pt>
                <c:pt idx="6173">
                  <c:v>0.65625</c:v>
                </c:pt>
                <c:pt idx="6174">
                  <c:v>0.6640625</c:v>
                </c:pt>
                <c:pt idx="6175">
                  <c:v>0.69921875</c:v>
                </c:pt>
                <c:pt idx="6176">
                  <c:v>0.72265625</c:v>
                </c:pt>
                <c:pt idx="6177">
                  <c:v>0.78515625</c:v>
                </c:pt>
                <c:pt idx="6178">
                  <c:v>0.8203125</c:v>
                </c:pt>
                <c:pt idx="6179">
                  <c:v>0.86328125</c:v>
                </c:pt>
                <c:pt idx="6180">
                  <c:v>0.84765625</c:v>
                </c:pt>
                <c:pt idx="6181">
                  <c:v>0.87109375</c:v>
                </c:pt>
                <c:pt idx="6182">
                  <c:v>0.83984375</c:v>
                </c:pt>
                <c:pt idx="6183">
                  <c:v>0.83984375</c:v>
                </c:pt>
                <c:pt idx="6184">
                  <c:v>0.828125</c:v>
                </c:pt>
                <c:pt idx="6185">
                  <c:v>0.78125</c:v>
                </c:pt>
                <c:pt idx="6186">
                  <c:v>0.7421875</c:v>
                </c:pt>
                <c:pt idx="6187">
                  <c:v>0.72265625</c:v>
                </c:pt>
                <c:pt idx="6188">
                  <c:v>0.71484375</c:v>
                </c:pt>
                <c:pt idx="6189">
                  <c:v>0.7109375</c:v>
                </c:pt>
                <c:pt idx="6190">
                  <c:v>0.70703125</c:v>
                </c:pt>
                <c:pt idx="6191">
                  <c:v>0.703125</c:v>
                </c:pt>
                <c:pt idx="6192">
                  <c:v>0.6953125</c:v>
                </c:pt>
                <c:pt idx="6193">
                  <c:v>0.69140625</c:v>
                </c:pt>
                <c:pt idx="6194">
                  <c:v>0.69921875</c:v>
                </c:pt>
                <c:pt idx="6195">
                  <c:v>0.69921875</c:v>
                </c:pt>
                <c:pt idx="6196">
                  <c:v>0.69921875</c:v>
                </c:pt>
                <c:pt idx="6197">
                  <c:v>0.703125</c:v>
                </c:pt>
                <c:pt idx="6198">
                  <c:v>0.72265625</c:v>
                </c:pt>
                <c:pt idx="6199">
                  <c:v>0.78125</c:v>
                </c:pt>
                <c:pt idx="6200">
                  <c:v>0.8125</c:v>
                </c:pt>
                <c:pt idx="6201">
                  <c:v>0.8359375</c:v>
                </c:pt>
                <c:pt idx="6202">
                  <c:v>0.84765625</c:v>
                </c:pt>
                <c:pt idx="6203">
                  <c:v>0.88671875</c:v>
                </c:pt>
                <c:pt idx="6204">
                  <c:v>0.859375</c:v>
                </c:pt>
                <c:pt idx="6205">
                  <c:v>0.90625</c:v>
                </c:pt>
                <c:pt idx="6206">
                  <c:v>0.84375</c:v>
                </c:pt>
                <c:pt idx="6207">
                  <c:v>0.875</c:v>
                </c:pt>
                <c:pt idx="6208">
                  <c:v>0.84375</c:v>
                </c:pt>
                <c:pt idx="6209">
                  <c:v>0.80859375</c:v>
                </c:pt>
                <c:pt idx="6210">
                  <c:v>0.78515625</c:v>
                </c:pt>
                <c:pt idx="6211">
                  <c:v>0.77734375</c:v>
                </c:pt>
                <c:pt idx="6212">
                  <c:v>0.76171875</c:v>
                </c:pt>
                <c:pt idx="6213">
                  <c:v>0.75</c:v>
                </c:pt>
                <c:pt idx="6214">
                  <c:v>0.73828125</c:v>
                </c:pt>
                <c:pt idx="6215">
                  <c:v>0.71875</c:v>
                </c:pt>
                <c:pt idx="6216">
                  <c:v>0.71875</c:v>
                </c:pt>
                <c:pt idx="6217">
                  <c:v>0.71484375</c:v>
                </c:pt>
                <c:pt idx="6218">
                  <c:v>0.71484375</c:v>
                </c:pt>
                <c:pt idx="6219">
                  <c:v>0.73046875</c:v>
                </c:pt>
                <c:pt idx="6220">
                  <c:v>0.71875</c:v>
                </c:pt>
                <c:pt idx="6221">
                  <c:v>0.71875</c:v>
                </c:pt>
                <c:pt idx="6222">
                  <c:v>0.7421875</c:v>
                </c:pt>
                <c:pt idx="6223">
                  <c:v>0.7578125</c:v>
                </c:pt>
                <c:pt idx="6224">
                  <c:v>0.78515625</c:v>
                </c:pt>
                <c:pt idx="6225">
                  <c:v>0.7890625</c:v>
                </c:pt>
                <c:pt idx="6226">
                  <c:v>0.796875</c:v>
                </c:pt>
                <c:pt idx="6227">
                  <c:v>0.80859375</c:v>
                </c:pt>
                <c:pt idx="6228">
                  <c:v>0.82421875</c:v>
                </c:pt>
                <c:pt idx="6229">
                  <c:v>0.859375</c:v>
                </c:pt>
                <c:pt idx="6230">
                  <c:v>0.89453125</c:v>
                </c:pt>
                <c:pt idx="6231">
                  <c:v>0.8984375</c:v>
                </c:pt>
                <c:pt idx="6232">
                  <c:v>0.82421875</c:v>
                </c:pt>
                <c:pt idx="6233">
                  <c:v>0.72265625</c:v>
                </c:pt>
                <c:pt idx="6234">
                  <c:v>0.72265625</c:v>
                </c:pt>
                <c:pt idx="6235">
                  <c:v>0.71484375</c:v>
                </c:pt>
                <c:pt idx="6236">
                  <c:v>0.6875</c:v>
                </c:pt>
                <c:pt idx="6237">
                  <c:v>0.671875</c:v>
                </c:pt>
                <c:pt idx="6238">
                  <c:v>0.65234375</c:v>
                </c:pt>
                <c:pt idx="6239">
                  <c:v>0.6484375</c:v>
                </c:pt>
                <c:pt idx="6240">
                  <c:v>0.6484375</c:v>
                </c:pt>
                <c:pt idx="6241">
                  <c:v>0.63671875</c:v>
                </c:pt>
                <c:pt idx="6242">
                  <c:v>0.6328125</c:v>
                </c:pt>
                <c:pt idx="6243">
                  <c:v>0.625</c:v>
                </c:pt>
                <c:pt idx="6244">
                  <c:v>0.62109375</c:v>
                </c:pt>
                <c:pt idx="6245">
                  <c:v>0.625</c:v>
                </c:pt>
                <c:pt idx="6246">
                  <c:v>0.6484375</c:v>
                </c:pt>
                <c:pt idx="6247">
                  <c:v>0.69140625</c:v>
                </c:pt>
                <c:pt idx="6248">
                  <c:v>0.7734375</c:v>
                </c:pt>
                <c:pt idx="6249">
                  <c:v>0.8671875</c:v>
                </c:pt>
                <c:pt idx="6250">
                  <c:v>0.828125</c:v>
                </c:pt>
                <c:pt idx="6251">
                  <c:v>0.80078125</c:v>
                </c:pt>
                <c:pt idx="6252">
                  <c:v>0.859375</c:v>
                </c:pt>
                <c:pt idx="6253">
                  <c:v>0.87890625</c:v>
                </c:pt>
                <c:pt idx="6254">
                  <c:v>0.859375</c:v>
                </c:pt>
                <c:pt idx="6255">
                  <c:v>0.84375</c:v>
                </c:pt>
                <c:pt idx="6256">
                  <c:v>0.83203125</c:v>
                </c:pt>
                <c:pt idx="6257">
                  <c:v>0.78125</c:v>
                </c:pt>
                <c:pt idx="6258">
                  <c:v>0.73828125</c:v>
                </c:pt>
                <c:pt idx="6259">
                  <c:v>0.71875</c:v>
                </c:pt>
                <c:pt idx="6260">
                  <c:v>0.703125</c:v>
                </c:pt>
                <c:pt idx="6261">
                  <c:v>0.703125</c:v>
                </c:pt>
                <c:pt idx="6262">
                  <c:v>0.6953125</c:v>
                </c:pt>
                <c:pt idx="6263">
                  <c:v>0.6875</c:v>
                </c:pt>
                <c:pt idx="6264">
                  <c:v>0.69140625</c:v>
                </c:pt>
                <c:pt idx="6265">
                  <c:v>0.68359375</c:v>
                </c:pt>
                <c:pt idx="6266">
                  <c:v>0.67578125</c:v>
                </c:pt>
                <c:pt idx="6267">
                  <c:v>0.671875</c:v>
                </c:pt>
                <c:pt idx="6268">
                  <c:v>0.6640625</c:v>
                </c:pt>
                <c:pt idx="6269">
                  <c:v>0.671875</c:v>
                </c:pt>
                <c:pt idx="6270">
                  <c:v>0.69140625</c:v>
                </c:pt>
                <c:pt idx="6271">
                  <c:v>0.7578125</c:v>
                </c:pt>
                <c:pt idx="6272">
                  <c:v>0.79296875</c:v>
                </c:pt>
                <c:pt idx="6273">
                  <c:v>0.859375</c:v>
                </c:pt>
                <c:pt idx="6274">
                  <c:v>0.828125</c:v>
                </c:pt>
                <c:pt idx="6275">
                  <c:v>0.8828125</c:v>
                </c:pt>
                <c:pt idx="6276">
                  <c:v>0.859375</c:v>
                </c:pt>
                <c:pt idx="6277">
                  <c:v>0.92578125</c:v>
                </c:pt>
                <c:pt idx="6278">
                  <c:v>0.90234375</c:v>
                </c:pt>
                <c:pt idx="6279">
                  <c:v>0.86328125</c:v>
                </c:pt>
                <c:pt idx="6280">
                  <c:v>0.8125</c:v>
                </c:pt>
                <c:pt idx="6281">
                  <c:v>0.7890625</c:v>
                </c:pt>
                <c:pt idx="6282">
                  <c:v>0.75390625</c:v>
                </c:pt>
                <c:pt idx="6283">
                  <c:v>0.75</c:v>
                </c:pt>
                <c:pt idx="6284">
                  <c:v>0.73828125</c:v>
                </c:pt>
                <c:pt idx="6285">
                  <c:v>0.734375</c:v>
                </c:pt>
                <c:pt idx="6286">
                  <c:v>0.73046875</c:v>
                </c:pt>
                <c:pt idx="6287">
                  <c:v>0.73046875</c:v>
                </c:pt>
                <c:pt idx="6288">
                  <c:v>0.71484375</c:v>
                </c:pt>
                <c:pt idx="6289">
                  <c:v>0.70703125</c:v>
                </c:pt>
                <c:pt idx="6290">
                  <c:v>0.71484375</c:v>
                </c:pt>
                <c:pt idx="6291">
                  <c:v>0.71875</c:v>
                </c:pt>
                <c:pt idx="6292">
                  <c:v>0.69921875</c:v>
                </c:pt>
                <c:pt idx="6293">
                  <c:v>0.7109375</c:v>
                </c:pt>
                <c:pt idx="6294">
                  <c:v>0.73046875</c:v>
                </c:pt>
                <c:pt idx="6295">
                  <c:v>0.76953125</c:v>
                </c:pt>
                <c:pt idx="6296">
                  <c:v>0.80859375</c:v>
                </c:pt>
                <c:pt idx="6297">
                  <c:v>0.8515625</c:v>
                </c:pt>
                <c:pt idx="6298">
                  <c:v>0.8984375</c:v>
                </c:pt>
                <c:pt idx="6299">
                  <c:v>0.89453125</c:v>
                </c:pt>
                <c:pt idx="6300">
                  <c:v>0.84375</c:v>
                </c:pt>
                <c:pt idx="6301">
                  <c:v>0.875</c:v>
                </c:pt>
                <c:pt idx="6302">
                  <c:v>0.890625</c:v>
                </c:pt>
                <c:pt idx="6303">
                  <c:v>0.87109375</c:v>
                </c:pt>
                <c:pt idx="6304">
                  <c:v>0.8671875</c:v>
                </c:pt>
                <c:pt idx="6305">
                  <c:v>0.82421875</c:v>
                </c:pt>
                <c:pt idx="6306">
                  <c:v>0.78125</c:v>
                </c:pt>
                <c:pt idx="6307">
                  <c:v>0.77734375</c:v>
                </c:pt>
                <c:pt idx="6308">
                  <c:v>0.77734375</c:v>
                </c:pt>
                <c:pt idx="6309">
                  <c:v>0.77734375</c:v>
                </c:pt>
                <c:pt idx="6310">
                  <c:v>0.78515625</c:v>
                </c:pt>
                <c:pt idx="6311">
                  <c:v>0.78515625</c:v>
                </c:pt>
                <c:pt idx="6312">
                  <c:v>0.7734375</c:v>
                </c:pt>
                <c:pt idx="6313">
                  <c:v>0.77734375</c:v>
                </c:pt>
                <c:pt idx="6314">
                  <c:v>0.77734375</c:v>
                </c:pt>
                <c:pt idx="6315">
                  <c:v>0.77734375</c:v>
                </c:pt>
                <c:pt idx="6316">
                  <c:v>0.76953125</c:v>
                </c:pt>
                <c:pt idx="6317">
                  <c:v>0.7734375</c:v>
                </c:pt>
                <c:pt idx="6318">
                  <c:v>0.78515625</c:v>
                </c:pt>
                <c:pt idx="6319">
                  <c:v>0.81640625</c:v>
                </c:pt>
                <c:pt idx="6320">
                  <c:v>0.81640625</c:v>
                </c:pt>
                <c:pt idx="6321">
                  <c:v>0.82421875</c:v>
                </c:pt>
                <c:pt idx="6322">
                  <c:v>0.8515625</c:v>
                </c:pt>
                <c:pt idx="6323">
                  <c:v>0.91796875</c:v>
                </c:pt>
                <c:pt idx="6324">
                  <c:v>0.9140625</c:v>
                </c:pt>
                <c:pt idx="6325">
                  <c:v>0.921875</c:v>
                </c:pt>
                <c:pt idx="6326">
                  <c:v>0.8984375</c:v>
                </c:pt>
                <c:pt idx="6327">
                  <c:v>0.90234375</c:v>
                </c:pt>
                <c:pt idx="6328">
                  <c:v>0.87109375</c:v>
                </c:pt>
                <c:pt idx="6329">
                  <c:v>0.84765625</c:v>
                </c:pt>
                <c:pt idx="6330">
                  <c:v>0.81640625</c:v>
                </c:pt>
                <c:pt idx="6331">
                  <c:v>0.8125</c:v>
                </c:pt>
                <c:pt idx="6332">
                  <c:v>0.80859375</c:v>
                </c:pt>
                <c:pt idx="6333">
                  <c:v>0.80078125</c:v>
                </c:pt>
                <c:pt idx="6334">
                  <c:v>0.80078125</c:v>
                </c:pt>
                <c:pt idx="6335">
                  <c:v>0.796875</c:v>
                </c:pt>
                <c:pt idx="6336">
                  <c:v>0.79296875</c:v>
                </c:pt>
                <c:pt idx="6337">
                  <c:v>0.7890625</c:v>
                </c:pt>
                <c:pt idx="6338">
                  <c:v>0.78515625</c:v>
                </c:pt>
                <c:pt idx="6339">
                  <c:v>0.78125</c:v>
                </c:pt>
                <c:pt idx="6340">
                  <c:v>0.7734375</c:v>
                </c:pt>
                <c:pt idx="6341">
                  <c:v>0.7734375</c:v>
                </c:pt>
                <c:pt idx="6342">
                  <c:v>0.78515625</c:v>
                </c:pt>
                <c:pt idx="6343">
                  <c:v>0.81640625</c:v>
                </c:pt>
                <c:pt idx="6344">
                  <c:v>0.86328125</c:v>
                </c:pt>
                <c:pt idx="6345">
                  <c:v>0.86328125</c:v>
                </c:pt>
                <c:pt idx="6346">
                  <c:v>0.90234375</c:v>
                </c:pt>
                <c:pt idx="6347">
                  <c:v>0.89453125</c:v>
                </c:pt>
                <c:pt idx="6348">
                  <c:v>0.89453125</c:v>
                </c:pt>
                <c:pt idx="6349">
                  <c:v>0.89453125</c:v>
                </c:pt>
                <c:pt idx="6350">
                  <c:v>0.859375</c:v>
                </c:pt>
                <c:pt idx="6351">
                  <c:v>0.87890625</c:v>
                </c:pt>
                <c:pt idx="6352">
                  <c:v>0.8359375</c:v>
                </c:pt>
                <c:pt idx="6353">
                  <c:v>0.828125</c:v>
                </c:pt>
                <c:pt idx="6354">
                  <c:v>0.81640625</c:v>
                </c:pt>
                <c:pt idx="6355">
                  <c:v>0.80859375</c:v>
                </c:pt>
                <c:pt idx="6356">
                  <c:v>0.796875</c:v>
                </c:pt>
                <c:pt idx="6357">
                  <c:v>0.80078125</c:v>
                </c:pt>
                <c:pt idx="6358">
                  <c:v>0.79296875</c:v>
                </c:pt>
                <c:pt idx="6359">
                  <c:v>0.79296875</c:v>
                </c:pt>
                <c:pt idx="6360">
                  <c:v>0.78125</c:v>
                </c:pt>
                <c:pt idx="6361">
                  <c:v>0.7890625</c:v>
                </c:pt>
                <c:pt idx="6362">
                  <c:v>0.78125</c:v>
                </c:pt>
                <c:pt idx="6363">
                  <c:v>0.7734375</c:v>
                </c:pt>
                <c:pt idx="6364">
                  <c:v>0.7578125</c:v>
                </c:pt>
                <c:pt idx="6365">
                  <c:v>0.76171875</c:v>
                </c:pt>
                <c:pt idx="6366">
                  <c:v>0.77734375</c:v>
                </c:pt>
                <c:pt idx="6367">
                  <c:v>0.8125</c:v>
                </c:pt>
                <c:pt idx="6368">
                  <c:v>0.8359375</c:v>
                </c:pt>
                <c:pt idx="6369">
                  <c:v>0.8515625</c:v>
                </c:pt>
                <c:pt idx="6370">
                  <c:v>0.87109375</c:v>
                </c:pt>
                <c:pt idx="6371">
                  <c:v>0.90234375</c:v>
                </c:pt>
                <c:pt idx="6372">
                  <c:v>0.91015625</c:v>
                </c:pt>
                <c:pt idx="6373">
                  <c:v>0.93359375</c:v>
                </c:pt>
                <c:pt idx="6374">
                  <c:v>0.9375</c:v>
                </c:pt>
                <c:pt idx="6375">
                  <c:v>0.90625</c:v>
                </c:pt>
                <c:pt idx="6376">
                  <c:v>0.87109375</c:v>
                </c:pt>
                <c:pt idx="6377">
                  <c:v>0.82421875</c:v>
                </c:pt>
                <c:pt idx="6378">
                  <c:v>0.8046875</c:v>
                </c:pt>
                <c:pt idx="6379">
                  <c:v>0.79296875</c:v>
                </c:pt>
                <c:pt idx="6380">
                  <c:v>0.7890625</c:v>
                </c:pt>
                <c:pt idx="6381">
                  <c:v>0.7734375</c:v>
                </c:pt>
                <c:pt idx="6382">
                  <c:v>0.7734375</c:v>
                </c:pt>
                <c:pt idx="6383">
                  <c:v>0.78125</c:v>
                </c:pt>
                <c:pt idx="6384">
                  <c:v>0.7578125</c:v>
                </c:pt>
                <c:pt idx="6385">
                  <c:v>0.75390625</c:v>
                </c:pt>
                <c:pt idx="6386">
                  <c:v>0.74609375</c:v>
                </c:pt>
                <c:pt idx="6387">
                  <c:v>0.734375</c:v>
                </c:pt>
                <c:pt idx="6388">
                  <c:v>0.73828125</c:v>
                </c:pt>
                <c:pt idx="6389">
                  <c:v>0.734375</c:v>
                </c:pt>
                <c:pt idx="6390">
                  <c:v>0.75</c:v>
                </c:pt>
                <c:pt idx="6391">
                  <c:v>0.79296875</c:v>
                </c:pt>
                <c:pt idx="6392">
                  <c:v>0.828125</c:v>
                </c:pt>
                <c:pt idx="6393">
                  <c:v>0.875</c:v>
                </c:pt>
                <c:pt idx="6394">
                  <c:v>0.8671875</c:v>
                </c:pt>
                <c:pt idx="6395">
                  <c:v>0.8828125</c:v>
                </c:pt>
                <c:pt idx="6396">
                  <c:v>0.92578125</c:v>
                </c:pt>
                <c:pt idx="6397">
                  <c:v>0.94140625</c:v>
                </c:pt>
                <c:pt idx="6398">
                  <c:v>0.9453125</c:v>
                </c:pt>
                <c:pt idx="6399">
                  <c:v>0.91796875</c:v>
                </c:pt>
                <c:pt idx="6400">
                  <c:v>0.8828125</c:v>
                </c:pt>
                <c:pt idx="6401">
                  <c:v>0.8203125</c:v>
                </c:pt>
                <c:pt idx="6402">
                  <c:v>0.8125</c:v>
                </c:pt>
                <c:pt idx="6403">
                  <c:v>0.80859375</c:v>
                </c:pt>
                <c:pt idx="6404">
                  <c:v>0.80078125</c:v>
                </c:pt>
                <c:pt idx="6405">
                  <c:v>0.79296875</c:v>
                </c:pt>
                <c:pt idx="6406">
                  <c:v>0.79296875</c:v>
                </c:pt>
                <c:pt idx="6407">
                  <c:v>0.78125</c:v>
                </c:pt>
                <c:pt idx="6408">
                  <c:v>0.73046875</c:v>
                </c:pt>
                <c:pt idx="6409">
                  <c:v>0.703125</c:v>
                </c:pt>
                <c:pt idx="6410">
                  <c:v>0.703125</c:v>
                </c:pt>
                <c:pt idx="6411">
                  <c:v>0.7109375</c:v>
                </c:pt>
                <c:pt idx="6412">
                  <c:v>0.7265625</c:v>
                </c:pt>
                <c:pt idx="6413">
                  <c:v>0.7265625</c:v>
                </c:pt>
                <c:pt idx="6414">
                  <c:v>0.734375</c:v>
                </c:pt>
                <c:pt idx="6415">
                  <c:v>0.8046875</c:v>
                </c:pt>
                <c:pt idx="6416">
                  <c:v>0.77734375</c:v>
                </c:pt>
                <c:pt idx="6417">
                  <c:v>0.82421875</c:v>
                </c:pt>
                <c:pt idx="6418">
                  <c:v>0.83984375</c:v>
                </c:pt>
                <c:pt idx="6419">
                  <c:v>0.8828125</c:v>
                </c:pt>
                <c:pt idx="6420">
                  <c:v>0.8828125</c:v>
                </c:pt>
                <c:pt idx="6421">
                  <c:v>0.80859375</c:v>
                </c:pt>
                <c:pt idx="6422">
                  <c:v>0.7734375</c:v>
                </c:pt>
                <c:pt idx="6423">
                  <c:v>0.69140625</c:v>
                </c:pt>
                <c:pt idx="6424">
                  <c:v>0.66796875</c:v>
                </c:pt>
                <c:pt idx="6425">
                  <c:v>0.7109375</c:v>
                </c:pt>
                <c:pt idx="6426">
                  <c:v>0.734375</c:v>
                </c:pt>
                <c:pt idx="6427">
                  <c:v>0.73828125</c:v>
                </c:pt>
                <c:pt idx="6428">
                  <c:v>0.7421875</c:v>
                </c:pt>
                <c:pt idx="6429">
                  <c:v>0.7109375</c:v>
                </c:pt>
                <c:pt idx="6430">
                  <c:v>0.69140625</c:v>
                </c:pt>
                <c:pt idx="6431">
                  <c:v>0.68359375</c:v>
                </c:pt>
                <c:pt idx="6432">
                  <c:v>0.69140625</c:v>
                </c:pt>
                <c:pt idx="6433">
                  <c:v>0.68359375</c:v>
                </c:pt>
                <c:pt idx="6434">
                  <c:v>0.69140625</c:v>
                </c:pt>
                <c:pt idx="6435">
                  <c:v>0.68359375</c:v>
                </c:pt>
                <c:pt idx="6436">
                  <c:v>0.6875</c:v>
                </c:pt>
                <c:pt idx="6437">
                  <c:v>0.69921875</c:v>
                </c:pt>
                <c:pt idx="6438">
                  <c:v>0.7109375</c:v>
                </c:pt>
                <c:pt idx="6439">
                  <c:v>0.74609375</c:v>
                </c:pt>
                <c:pt idx="6440">
                  <c:v>0.8203125</c:v>
                </c:pt>
                <c:pt idx="6441">
                  <c:v>0.83203125</c:v>
                </c:pt>
                <c:pt idx="6442">
                  <c:v>0.875</c:v>
                </c:pt>
                <c:pt idx="6443">
                  <c:v>0.90625</c:v>
                </c:pt>
                <c:pt idx="6444">
                  <c:v>0.92578125</c:v>
                </c:pt>
                <c:pt idx="6445">
                  <c:v>0.92578125</c:v>
                </c:pt>
                <c:pt idx="6446">
                  <c:v>0.9296875</c:v>
                </c:pt>
                <c:pt idx="6447">
                  <c:v>0.90625</c:v>
                </c:pt>
                <c:pt idx="6448">
                  <c:v>0.85546875</c:v>
                </c:pt>
                <c:pt idx="6449">
                  <c:v>0.828125</c:v>
                </c:pt>
                <c:pt idx="6450">
                  <c:v>0.80859375</c:v>
                </c:pt>
                <c:pt idx="6451">
                  <c:v>0.796875</c:v>
                </c:pt>
                <c:pt idx="6452">
                  <c:v>0.7734375</c:v>
                </c:pt>
                <c:pt idx="6453">
                  <c:v>0.76953125</c:v>
                </c:pt>
                <c:pt idx="6454">
                  <c:v>0.76171875</c:v>
                </c:pt>
                <c:pt idx="6455">
                  <c:v>0.76171875</c:v>
                </c:pt>
                <c:pt idx="6456">
                  <c:v>0.74609375</c:v>
                </c:pt>
                <c:pt idx="6457">
                  <c:v>0.74609375</c:v>
                </c:pt>
                <c:pt idx="6458">
                  <c:v>0.7421875</c:v>
                </c:pt>
                <c:pt idx="6459">
                  <c:v>0.73046875</c:v>
                </c:pt>
                <c:pt idx="6460">
                  <c:v>0.7265625</c:v>
                </c:pt>
                <c:pt idx="6461">
                  <c:v>0.7265625</c:v>
                </c:pt>
                <c:pt idx="6462">
                  <c:v>0.7578125</c:v>
                </c:pt>
                <c:pt idx="6463">
                  <c:v>0.8125</c:v>
                </c:pt>
                <c:pt idx="6464">
                  <c:v>0.83984375</c:v>
                </c:pt>
                <c:pt idx="6465">
                  <c:v>0.828125</c:v>
                </c:pt>
                <c:pt idx="6466">
                  <c:v>0.890625</c:v>
                </c:pt>
                <c:pt idx="6467">
                  <c:v>0.91796875</c:v>
                </c:pt>
                <c:pt idx="6468">
                  <c:v>0.9140625</c:v>
                </c:pt>
                <c:pt idx="6469">
                  <c:v>0.828125</c:v>
                </c:pt>
                <c:pt idx="6470">
                  <c:v>0.87109375</c:v>
                </c:pt>
                <c:pt idx="6471">
                  <c:v>0.8515625</c:v>
                </c:pt>
                <c:pt idx="6472">
                  <c:v>0.859375</c:v>
                </c:pt>
                <c:pt idx="6473">
                  <c:v>0.82421875</c:v>
                </c:pt>
                <c:pt idx="6474">
                  <c:v>0.80078125</c:v>
                </c:pt>
                <c:pt idx="6475">
                  <c:v>0.796875</c:v>
                </c:pt>
                <c:pt idx="6476">
                  <c:v>0.79296875</c:v>
                </c:pt>
                <c:pt idx="6477">
                  <c:v>0.7890625</c:v>
                </c:pt>
                <c:pt idx="6478">
                  <c:v>0.79296875</c:v>
                </c:pt>
                <c:pt idx="6479">
                  <c:v>0.79296875</c:v>
                </c:pt>
                <c:pt idx="6480">
                  <c:v>0.7890625</c:v>
                </c:pt>
                <c:pt idx="6481">
                  <c:v>0.765625</c:v>
                </c:pt>
                <c:pt idx="6482">
                  <c:v>0.77734375</c:v>
                </c:pt>
                <c:pt idx="6483">
                  <c:v>0.7734375</c:v>
                </c:pt>
                <c:pt idx="6484">
                  <c:v>0.78125</c:v>
                </c:pt>
                <c:pt idx="6485">
                  <c:v>0.78125</c:v>
                </c:pt>
                <c:pt idx="6486">
                  <c:v>0.7890625</c:v>
                </c:pt>
                <c:pt idx="6487">
                  <c:v>0.82421875</c:v>
                </c:pt>
                <c:pt idx="6488">
                  <c:v>0.8515625</c:v>
                </c:pt>
                <c:pt idx="6489">
                  <c:v>0.84765625</c:v>
                </c:pt>
                <c:pt idx="6490">
                  <c:v>0.8984375</c:v>
                </c:pt>
                <c:pt idx="6491">
                  <c:v>0.828125</c:v>
                </c:pt>
                <c:pt idx="6492">
                  <c:v>0.8671875</c:v>
                </c:pt>
                <c:pt idx="6493">
                  <c:v>0.8671875</c:v>
                </c:pt>
                <c:pt idx="6494">
                  <c:v>0.9140625</c:v>
                </c:pt>
                <c:pt idx="6495">
                  <c:v>0.88671875</c:v>
                </c:pt>
                <c:pt idx="6496">
                  <c:v>0.8515625</c:v>
                </c:pt>
                <c:pt idx="6497">
                  <c:v>0.83203125</c:v>
                </c:pt>
                <c:pt idx="6498">
                  <c:v>0.82421875</c:v>
                </c:pt>
                <c:pt idx="6499">
                  <c:v>0.8203125</c:v>
                </c:pt>
                <c:pt idx="6500">
                  <c:v>0.8203125</c:v>
                </c:pt>
                <c:pt idx="6501">
                  <c:v>0.82421875</c:v>
                </c:pt>
                <c:pt idx="6502">
                  <c:v>0.81640625</c:v>
                </c:pt>
                <c:pt idx="6503">
                  <c:v>0.81640625</c:v>
                </c:pt>
                <c:pt idx="6504">
                  <c:v>0.81640625</c:v>
                </c:pt>
                <c:pt idx="6505">
                  <c:v>0.8203125</c:v>
                </c:pt>
                <c:pt idx="6506">
                  <c:v>0.796875</c:v>
                </c:pt>
                <c:pt idx="6507">
                  <c:v>0.8046875</c:v>
                </c:pt>
                <c:pt idx="6508">
                  <c:v>0.8125</c:v>
                </c:pt>
                <c:pt idx="6509">
                  <c:v>0.8046875</c:v>
                </c:pt>
                <c:pt idx="6510">
                  <c:v>0.80859375</c:v>
                </c:pt>
                <c:pt idx="6511">
                  <c:v>0.80078125</c:v>
                </c:pt>
                <c:pt idx="6512">
                  <c:v>0.6015625</c:v>
                </c:pt>
                <c:pt idx="6513">
                  <c:v>0.6171875</c:v>
                </c:pt>
                <c:pt idx="6514">
                  <c:v>0.625</c:v>
                </c:pt>
                <c:pt idx="6515">
                  <c:v>0.6328125</c:v>
                </c:pt>
                <c:pt idx="6516">
                  <c:v>0.6484375</c:v>
                </c:pt>
                <c:pt idx="6517">
                  <c:v>0.66015625</c:v>
                </c:pt>
                <c:pt idx="6518">
                  <c:v>0.6953125</c:v>
                </c:pt>
                <c:pt idx="6519">
                  <c:v>0.734375</c:v>
                </c:pt>
                <c:pt idx="6520">
                  <c:v>0.72265625</c:v>
                </c:pt>
                <c:pt idx="6521">
                  <c:v>0.734375</c:v>
                </c:pt>
                <c:pt idx="6522">
                  <c:v>0.7421875</c:v>
                </c:pt>
                <c:pt idx="6523">
                  <c:v>0.75</c:v>
                </c:pt>
                <c:pt idx="6524">
                  <c:v>0.71875</c:v>
                </c:pt>
                <c:pt idx="6525">
                  <c:v>0.7265625</c:v>
                </c:pt>
                <c:pt idx="6526">
                  <c:v>0.72265625</c:v>
                </c:pt>
                <c:pt idx="6527">
                  <c:v>0.703125</c:v>
                </c:pt>
                <c:pt idx="6528">
                  <c:v>0.71484375</c:v>
                </c:pt>
                <c:pt idx="6529">
                  <c:v>0.73046875</c:v>
                </c:pt>
                <c:pt idx="6530">
                  <c:v>0.72265625</c:v>
                </c:pt>
                <c:pt idx="6531">
                  <c:v>0.71875</c:v>
                </c:pt>
                <c:pt idx="6532">
                  <c:v>0.69921875</c:v>
                </c:pt>
                <c:pt idx="6533">
                  <c:v>0.69921875</c:v>
                </c:pt>
                <c:pt idx="6534">
                  <c:v>0.671875</c:v>
                </c:pt>
                <c:pt idx="6535">
                  <c:v>0.66796875</c:v>
                </c:pt>
                <c:pt idx="6536">
                  <c:v>0.69921875</c:v>
                </c:pt>
                <c:pt idx="6537">
                  <c:v>0.68359375</c:v>
                </c:pt>
                <c:pt idx="6538">
                  <c:v>0.65234375</c:v>
                </c:pt>
                <c:pt idx="6539">
                  <c:v>0.6796875</c:v>
                </c:pt>
                <c:pt idx="6540">
                  <c:v>0.671875</c:v>
                </c:pt>
                <c:pt idx="6541">
                  <c:v>0.6484375</c:v>
                </c:pt>
                <c:pt idx="6542">
                  <c:v>0.59375</c:v>
                </c:pt>
                <c:pt idx="6543">
                  <c:v>0.57421875</c:v>
                </c:pt>
                <c:pt idx="6544">
                  <c:v>0.56640625</c:v>
                </c:pt>
                <c:pt idx="6545">
                  <c:v>0.5859375</c:v>
                </c:pt>
                <c:pt idx="6546">
                  <c:v>0.5859375</c:v>
                </c:pt>
                <c:pt idx="6547">
                  <c:v>0.58203125</c:v>
                </c:pt>
                <c:pt idx="6548">
                  <c:v>0.58203125</c:v>
                </c:pt>
                <c:pt idx="6549">
                  <c:v>0.5703125</c:v>
                </c:pt>
                <c:pt idx="6550">
                  <c:v>0.57421875</c:v>
                </c:pt>
                <c:pt idx="6551">
                  <c:v>0.5703125</c:v>
                </c:pt>
                <c:pt idx="6552">
                  <c:v>0.5625</c:v>
                </c:pt>
                <c:pt idx="6553">
                  <c:v>0.578125</c:v>
                </c:pt>
                <c:pt idx="6554">
                  <c:v>0.58203125</c:v>
                </c:pt>
                <c:pt idx="6555">
                  <c:v>0.578125</c:v>
                </c:pt>
                <c:pt idx="6556">
                  <c:v>0.5703125</c:v>
                </c:pt>
                <c:pt idx="6557">
                  <c:v>0.5625</c:v>
                </c:pt>
                <c:pt idx="6558">
                  <c:v>0.5625</c:v>
                </c:pt>
                <c:pt idx="6559">
                  <c:v>0.58984375</c:v>
                </c:pt>
                <c:pt idx="6560">
                  <c:v>0.625</c:v>
                </c:pt>
                <c:pt idx="6561">
                  <c:v>0.671875</c:v>
                </c:pt>
                <c:pt idx="6562">
                  <c:v>0.71484375</c:v>
                </c:pt>
                <c:pt idx="6563">
                  <c:v>0.75</c:v>
                </c:pt>
                <c:pt idx="6564">
                  <c:v>0.8046875</c:v>
                </c:pt>
                <c:pt idx="6565">
                  <c:v>0.7890625</c:v>
                </c:pt>
                <c:pt idx="6566">
                  <c:v>0.81640625</c:v>
                </c:pt>
                <c:pt idx="6567">
                  <c:v>0.74609375</c:v>
                </c:pt>
                <c:pt idx="6568">
                  <c:v>0.6953125</c:v>
                </c:pt>
                <c:pt idx="6569">
                  <c:v>0.671875</c:v>
                </c:pt>
                <c:pt idx="6570">
                  <c:v>0.6484375</c:v>
                </c:pt>
                <c:pt idx="6571">
                  <c:v>0.6171875</c:v>
                </c:pt>
                <c:pt idx="6572">
                  <c:v>0.62109375</c:v>
                </c:pt>
                <c:pt idx="6573">
                  <c:v>0.6171875</c:v>
                </c:pt>
                <c:pt idx="6574">
                  <c:v>0.609375</c:v>
                </c:pt>
                <c:pt idx="6575">
                  <c:v>0.6015625</c:v>
                </c:pt>
                <c:pt idx="6576">
                  <c:v>0.6015625</c:v>
                </c:pt>
                <c:pt idx="6577">
                  <c:v>0.59375</c:v>
                </c:pt>
                <c:pt idx="6578">
                  <c:v>0.578125</c:v>
                </c:pt>
                <c:pt idx="6579">
                  <c:v>0.58984375</c:v>
                </c:pt>
                <c:pt idx="6580">
                  <c:v>0.59765625</c:v>
                </c:pt>
                <c:pt idx="6581">
                  <c:v>0.60546875</c:v>
                </c:pt>
                <c:pt idx="6582">
                  <c:v>0.609375</c:v>
                </c:pt>
                <c:pt idx="6583">
                  <c:v>0.640625</c:v>
                </c:pt>
                <c:pt idx="6584">
                  <c:v>0.65625</c:v>
                </c:pt>
                <c:pt idx="6585">
                  <c:v>0.671875</c:v>
                </c:pt>
                <c:pt idx="6586">
                  <c:v>0.7421875</c:v>
                </c:pt>
                <c:pt idx="6587">
                  <c:v>0.76953125</c:v>
                </c:pt>
                <c:pt idx="6588">
                  <c:v>0.75390625</c:v>
                </c:pt>
                <c:pt idx="6589">
                  <c:v>0.69140625</c:v>
                </c:pt>
                <c:pt idx="6590">
                  <c:v>0.6875</c:v>
                </c:pt>
                <c:pt idx="6591">
                  <c:v>0.6796875</c:v>
                </c:pt>
                <c:pt idx="6592">
                  <c:v>0.67578125</c:v>
                </c:pt>
                <c:pt idx="6593">
                  <c:v>0.65625</c:v>
                </c:pt>
                <c:pt idx="6594">
                  <c:v>0.63671875</c:v>
                </c:pt>
                <c:pt idx="6595">
                  <c:v>0.6328125</c:v>
                </c:pt>
                <c:pt idx="6596">
                  <c:v>0.625</c:v>
                </c:pt>
                <c:pt idx="6597">
                  <c:v>0.61328125</c:v>
                </c:pt>
                <c:pt idx="6598">
                  <c:v>0.6015625</c:v>
                </c:pt>
                <c:pt idx="6599">
                  <c:v>0.61328125</c:v>
                </c:pt>
                <c:pt idx="6600">
                  <c:v>0.62109375</c:v>
                </c:pt>
                <c:pt idx="6601">
                  <c:v>0.6328125</c:v>
                </c:pt>
                <c:pt idx="6602">
                  <c:v>0.61328125</c:v>
                </c:pt>
                <c:pt idx="6603">
                  <c:v>0.609375</c:v>
                </c:pt>
                <c:pt idx="6604">
                  <c:v>0.60546875</c:v>
                </c:pt>
                <c:pt idx="6605">
                  <c:v>0.60546875</c:v>
                </c:pt>
                <c:pt idx="6606">
                  <c:v>0.6328125</c:v>
                </c:pt>
                <c:pt idx="6607">
                  <c:v>0.6484375</c:v>
                </c:pt>
                <c:pt idx="6608">
                  <c:v>0.6640625</c:v>
                </c:pt>
                <c:pt idx="6609">
                  <c:v>0.67578125</c:v>
                </c:pt>
                <c:pt idx="6610">
                  <c:v>0.7265625</c:v>
                </c:pt>
                <c:pt idx="6611">
                  <c:v>0.76953125</c:v>
                </c:pt>
                <c:pt idx="6612">
                  <c:v>0.828125</c:v>
                </c:pt>
                <c:pt idx="6613">
                  <c:v>0.79296875</c:v>
                </c:pt>
                <c:pt idx="6614">
                  <c:v>0.7578125</c:v>
                </c:pt>
                <c:pt idx="6615">
                  <c:v>0.7265625</c:v>
                </c:pt>
                <c:pt idx="6616">
                  <c:v>0.6875</c:v>
                </c:pt>
                <c:pt idx="6617">
                  <c:v>0.66796875</c:v>
                </c:pt>
                <c:pt idx="6618">
                  <c:v>0.65625</c:v>
                </c:pt>
                <c:pt idx="6619">
                  <c:v>0.6484375</c:v>
                </c:pt>
                <c:pt idx="6620">
                  <c:v>0.625</c:v>
                </c:pt>
                <c:pt idx="6621">
                  <c:v>0.61328125</c:v>
                </c:pt>
                <c:pt idx="6622">
                  <c:v>0.609375</c:v>
                </c:pt>
                <c:pt idx="6623">
                  <c:v>0.6171875</c:v>
                </c:pt>
                <c:pt idx="6624">
                  <c:v>0.6171875</c:v>
                </c:pt>
                <c:pt idx="6625">
                  <c:v>0.62890625</c:v>
                </c:pt>
                <c:pt idx="6626">
                  <c:v>0.62109375</c:v>
                </c:pt>
                <c:pt idx="6627">
                  <c:v>0.64453125</c:v>
                </c:pt>
                <c:pt idx="6628">
                  <c:v>0.640625</c:v>
                </c:pt>
                <c:pt idx="6629">
                  <c:v>0.62109375</c:v>
                </c:pt>
                <c:pt idx="6630">
                  <c:v>0.65234375</c:v>
                </c:pt>
                <c:pt idx="6631">
                  <c:v>0.69140625</c:v>
                </c:pt>
                <c:pt idx="6632">
                  <c:v>0.75</c:v>
                </c:pt>
                <c:pt idx="6633">
                  <c:v>0.80859375</c:v>
                </c:pt>
                <c:pt idx="6634">
                  <c:v>0.8203125</c:v>
                </c:pt>
                <c:pt idx="6635">
                  <c:v>0.8671875</c:v>
                </c:pt>
                <c:pt idx="6636">
                  <c:v>0.8984375</c:v>
                </c:pt>
                <c:pt idx="6637">
                  <c:v>0.8828125</c:v>
                </c:pt>
                <c:pt idx="6638">
                  <c:v>0.87890625</c:v>
                </c:pt>
                <c:pt idx="6639">
                  <c:v>0.859375</c:v>
                </c:pt>
                <c:pt idx="6640">
                  <c:v>0.81640625</c:v>
                </c:pt>
                <c:pt idx="6641">
                  <c:v>0.76171875</c:v>
                </c:pt>
                <c:pt idx="6642">
                  <c:v>0.71484375</c:v>
                </c:pt>
                <c:pt idx="6643">
                  <c:v>0.69140625</c:v>
                </c:pt>
                <c:pt idx="6644">
                  <c:v>0.6875</c:v>
                </c:pt>
                <c:pt idx="6645">
                  <c:v>0.67578125</c:v>
                </c:pt>
                <c:pt idx="6646">
                  <c:v>0.6796875</c:v>
                </c:pt>
                <c:pt idx="6647">
                  <c:v>0.67578125</c:v>
                </c:pt>
                <c:pt idx="6648">
                  <c:v>0.6640625</c:v>
                </c:pt>
                <c:pt idx="6649">
                  <c:v>0.66796875</c:v>
                </c:pt>
                <c:pt idx="6650">
                  <c:v>0.671875</c:v>
                </c:pt>
                <c:pt idx="6651">
                  <c:v>0.65625</c:v>
                </c:pt>
                <c:pt idx="6652">
                  <c:v>0.66796875</c:v>
                </c:pt>
                <c:pt idx="6653">
                  <c:v>0.66796875</c:v>
                </c:pt>
                <c:pt idx="6654">
                  <c:v>0.671875</c:v>
                </c:pt>
                <c:pt idx="6655">
                  <c:v>0.70703125</c:v>
                </c:pt>
                <c:pt idx="6656">
                  <c:v>0.7265625</c:v>
                </c:pt>
                <c:pt idx="6657">
                  <c:v>0.77734375</c:v>
                </c:pt>
                <c:pt idx="6658">
                  <c:v>0.7890625</c:v>
                </c:pt>
                <c:pt idx="6659">
                  <c:v>0.78125</c:v>
                </c:pt>
                <c:pt idx="6660">
                  <c:v>0.84375</c:v>
                </c:pt>
                <c:pt idx="6661">
                  <c:v>0.828125</c:v>
                </c:pt>
                <c:pt idx="6662">
                  <c:v>0.78515625</c:v>
                </c:pt>
                <c:pt idx="6663">
                  <c:v>0.796875</c:v>
                </c:pt>
                <c:pt idx="6664">
                  <c:v>0.76171875</c:v>
                </c:pt>
                <c:pt idx="6665">
                  <c:v>0.73046875</c:v>
                </c:pt>
                <c:pt idx="6666">
                  <c:v>0.71484375</c:v>
                </c:pt>
                <c:pt idx="6667">
                  <c:v>0.70703125</c:v>
                </c:pt>
                <c:pt idx="6668">
                  <c:v>0.69921875</c:v>
                </c:pt>
                <c:pt idx="6669">
                  <c:v>0.703125</c:v>
                </c:pt>
                <c:pt idx="6670">
                  <c:v>0.69921875</c:v>
                </c:pt>
                <c:pt idx="6671">
                  <c:v>0.70703125</c:v>
                </c:pt>
                <c:pt idx="6672">
                  <c:v>0.70703125</c:v>
                </c:pt>
                <c:pt idx="6673">
                  <c:v>0.69921875</c:v>
                </c:pt>
                <c:pt idx="6674">
                  <c:v>0.703125</c:v>
                </c:pt>
                <c:pt idx="6675">
                  <c:v>0.70703125</c:v>
                </c:pt>
                <c:pt idx="6676">
                  <c:v>0.71484375</c:v>
                </c:pt>
                <c:pt idx="6677">
                  <c:v>0.72265625</c:v>
                </c:pt>
                <c:pt idx="6678">
                  <c:v>0.73828125</c:v>
                </c:pt>
                <c:pt idx="6679">
                  <c:v>0.76953125</c:v>
                </c:pt>
                <c:pt idx="6680">
                  <c:v>0.81640625</c:v>
                </c:pt>
                <c:pt idx="6681">
                  <c:v>0.8359375</c:v>
                </c:pt>
                <c:pt idx="6682">
                  <c:v>0.8828125</c:v>
                </c:pt>
                <c:pt idx="6683">
                  <c:v>0.859375</c:v>
                </c:pt>
                <c:pt idx="6684">
                  <c:v>0.9140625</c:v>
                </c:pt>
                <c:pt idx="6685">
                  <c:v>0.87890625</c:v>
                </c:pt>
                <c:pt idx="6686">
                  <c:v>0.8203125</c:v>
                </c:pt>
                <c:pt idx="6687">
                  <c:v>0.81640625</c:v>
                </c:pt>
                <c:pt idx="6688">
                  <c:v>0.83984375</c:v>
                </c:pt>
                <c:pt idx="6689">
                  <c:v>0.80859375</c:v>
                </c:pt>
                <c:pt idx="6690">
                  <c:v>0.79296875</c:v>
                </c:pt>
                <c:pt idx="6691">
                  <c:v>0.77734375</c:v>
                </c:pt>
                <c:pt idx="6692">
                  <c:v>0.78125</c:v>
                </c:pt>
                <c:pt idx="6693">
                  <c:v>0.7734375</c:v>
                </c:pt>
                <c:pt idx="6694">
                  <c:v>0.7734375</c:v>
                </c:pt>
                <c:pt idx="6695">
                  <c:v>0.7734375</c:v>
                </c:pt>
                <c:pt idx="6696">
                  <c:v>0.76953125</c:v>
                </c:pt>
                <c:pt idx="6697">
                  <c:v>0.75390625</c:v>
                </c:pt>
                <c:pt idx="6698">
                  <c:v>0.74609375</c:v>
                </c:pt>
                <c:pt idx="6699">
                  <c:v>0.76171875</c:v>
                </c:pt>
                <c:pt idx="6700">
                  <c:v>0.7421875</c:v>
                </c:pt>
                <c:pt idx="6701">
                  <c:v>0.75390625</c:v>
                </c:pt>
                <c:pt idx="6702">
                  <c:v>0.765625</c:v>
                </c:pt>
                <c:pt idx="6703">
                  <c:v>0.7890625</c:v>
                </c:pt>
                <c:pt idx="6704">
                  <c:v>0.7890625</c:v>
                </c:pt>
                <c:pt idx="6705">
                  <c:v>0.84765625</c:v>
                </c:pt>
                <c:pt idx="6706">
                  <c:v>0.85546875</c:v>
                </c:pt>
                <c:pt idx="6707">
                  <c:v>0.90625</c:v>
                </c:pt>
                <c:pt idx="6708">
                  <c:v>0.94921875</c:v>
                </c:pt>
                <c:pt idx="6709">
                  <c:v>0.91796875</c:v>
                </c:pt>
                <c:pt idx="6710">
                  <c:v>0.9296875</c:v>
                </c:pt>
                <c:pt idx="6711">
                  <c:v>0.859375</c:v>
                </c:pt>
                <c:pt idx="6712">
                  <c:v>0.7734375</c:v>
                </c:pt>
                <c:pt idx="6713">
                  <c:v>0.76953125</c:v>
                </c:pt>
                <c:pt idx="6714">
                  <c:v>0.75390625</c:v>
                </c:pt>
                <c:pt idx="6715">
                  <c:v>0.7578125</c:v>
                </c:pt>
                <c:pt idx="6716">
                  <c:v>0.765625</c:v>
                </c:pt>
                <c:pt idx="6717">
                  <c:v>0.76171875</c:v>
                </c:pt>
                <c:pt idx="6718">
                  <c:v>0.76953125</c:v>
                </c:pt>
                <c:pt idx="6719">
                  <c:v>0.765625</c:v>
                </c:pt>
                <c:pt idx="6720">
                  <c:v>0.76171875</c:v>
                </c:pt>
                <c:pt idx="6721">
                  <c:v>0.765625</c:v>
                </c:pt>
                <c:pt idx="6722">
                  <c:v>0.76171875</c:v>
                </c:pt>
                <c:pt idx="6723">
                  <c:v>0.7734375</c:v>
                </c:pt>
                <c:pt idx="6724">
                  <c:v>0.76171875</c:v>
                </c:pt>
                <c:pt idx="6725">
                  <c:v>0.7578125</c:v>
                </c:pt>
                <c:pt idx="6726">
                  <c:v>0.765625</c:v>
                </c:pt>
                <c:pt idx="6727">
                  <c:v>0.80078125</c:v>
                </c:pt>
                <c:pt idx="6728">
                  <c:v>0.8359375</c:v>
                </c:pt>
                <c:pt idx="6729">
                  <c:v>0.859375</c:v>
                </c:pt>
                <c:pt idx="6730">
                  <c:v>0.94921875</c:v>
                </c:pt>
                <c:pt idx="6731">
                  <c:v>0.8671875</c:v>
                </c:pt>
                <c:pt idx="6732">
                  <c:v>0.921875</c:v>
                </c:pt>
                <c:pt idx="6733">
                  <c:v>0.9140625</c:v>
                </c:pt>
                <c:pt idx="6734">
                  <c:v>0.86328125</c:v>
                </c:pt>
                <c:pt idx="6735">
                  <c:v>0.8828125</c:v>
                </c:pt>
                <c:pt idx="6736">
                  <c:v>0.84765625</c:v>
                </c:pt>
                <c:pt idx="6737">
                  <c:v>0.80078125</c:v>
                </c:pt>
                <c:pt idx="6738">
                  <c:v>0.765625</c:v>
                </c:pt>
                <c:pt idx="6739">
                  <c:v>0.765625</c:v>
                </c:pt>
                <c:pt idx="6740">
                  <c:v>0.765625</c:v>
                </c:pt>
                <c:pt idx="6741">
                  <c:v>0.76171875</c:v>
                </c:pt>
                <c:pt idx="6742">
                  <c:v>0.7578125</c:v>
                </c:pt>
                <c:pt idx="6743">
                  <c:v>0.7421875</c:v>
                </c:pt>
                <c:pt idx="6744">
                  <c:v>0.73828125</c:v>
                </c:pt>
                <c:pt idx="6745">
                  <c:v>0.75</c:v>
                </c:pt>
                <c:pt idx="6746">
                  <c:v>0.74609375</c:v>
                </c:pt>
                <c:pt idx="6747">
                  <c:v>0.7421875</c:v>
                </c:pt>
                <c:pt idx="6748">
                  <c:v>0.7421875</c:v>
                </c:pt>
                <c:pt idx="6749">
                  <c:v>0.734375</c:v>
                </c:pt>
                <c:pt idx="6750">
                  <c:v>0.7734375</c:v>
                </c:pt>
                <c:pt idx="6751">
                  <c:v>0.83984375</c:v>
                </c:pt>
                <c:pt idx="6752">
                  <c:v>0.8984375</c:v>
                </c:pt>
                <c:pt idx="6753">
                  <c:v>0.93359375</c:v>
                </c:pt>
                <c:pt idx="6754">
                  <c:v>0.88671875</c:v>
                </c:pt>
                <c:pt idx="6755">
                  <c:v>0.91015625</c:v>
                </c:pt>
                <c:pt idx="6756">
                  <c:v>0.9375</c:v>
                </c:pt>
                <c:pt idx="6757">
                  <c:v>0.92578125</c:v>
                </c:pt>
                <c:pt idx="6758">
                  <c:v>0.9296875</c:v>
                </c:pt>
                <c:pt idx="6759">
                  <c:v>0.9375</c:v>
                </c:pt>
                <c:pt idx="6760">
                  <c:v>0.91015625</c:v>
                </c:pt>
                <c:pt idx="6761">
                  <c:v>0.875</c:v>
                </c:pt>
                <c:pt idx="6762">
                  <c:v>0.81640625</c:v>
                </c:pt>
                <c:pt idx="6763">
                  <c:v>0.80078125</c:v>
                </c:pt>
                <c:pt idx="6764">
                  <c:v>0.8046875</c:v>
                </c:pt>
                <c:pt idx="6765">
                  <c:v>0.80078125</c:v>
                </c:pt>
                <c:pt idx="6766">
                  <c:v>0.80078125</c:v>
                </c:pt>
                <c:pt idx="6767">
                  <c:v>0.796875</c:v>
                </c:pt>
                <c:pt idx="6768">
                  <c:v>0.7890625</c:v>
                </c:pt>
                <c:pt idx="6769">
                  <c:v>0.79296875</c:v>
                </c:pt>
                <c:pt idx="6770">
                  <c:v>0.7890625</c:v>
                </c:pt>
                <c:pt idx="6771">
                  <c:v>0.7890625</c:v>
                </c:pt>
                <c:pt idx="6772">
                  <c:v>0.79296875</c:v>
                </c:pt>
                <c:pt idx="6773">
                  <c:v>0.796875</c:v>
                </c:pt>
                <c:pt idx="6774">
                  <c:v>0.8046875</c:v>
                </c:pt>
                <c:pt idx="6775">
                  <c:v>0.84375</c:v>
                </c:pt>
                <c:pt idx="6776">
                  <c:v>0.86328125</c:v>
                </c:pt>
                <c:pt idx="6777">
                  <c:v>0.8984375</c:v>
                </c:pt>
                <c:pt idx="6778">
                  <c:v>0.921875</c:v>
                </c:pt>
                <c:pt idx="6779">
                  <c:v>0.9453125</c:v>
                </c:pt>
                <c:pt idx="6780">
                  <c:v>0.953125</c:v>
                </c:pt>
                <c:pt idx="6781">
                  <c:v>0.96484375</c:v>
                </c:pt>
                <c:pt idx="6782">
                  <c:v>0.96484375</c:v>
                </c:pt>
                <c:pt idx="6783">
                  <c:v>0.9453125</c:v>
                </c:pt>
                <c:pt idx="6784">
                  <c:v>0.92578125</c:v>
                </c:pt>
                <c:pt idx="6785">
                  <c:v>0.90625</c:v>
                </c:pt>
                <c:pt idx="6786">
                  <c:v>0.8671875</c:v>
                </c:pt>
                <c:pt idx="6787">
                  <c:v>0.8515625</c:v>
                </c:pt>
                <c:pt idx="6788">
                  <c:v>0.8515625</c:v>
                </c:pt>
                <c:pt idx="6789">
                  <c:v>0.8359375</c:v>
                </c:pt>
                <c:pt idx="6790">
                  <c:v>0.83203125</c:v>
                </c:pt>
                <c:pt idx="6791">
                  <c:v>0.82421875</c:v>
                </c:pt>
                <c:pt idx="6792">
                  <c:v>0.8203125</c:v>
                </c:pt>
                <c:pt idx="6793">
                  <c:v>0.8125</c:v>
                </c:pt>
                <c:pt idx="6794">
                  <c:v>0.80859375</c:v>
                </c:pt>
                <c:pt idx="6795">
                  <c:v>0.8125</c:v>
                </c:pt>
                <c:pt idx="6796">
                  <c:v>0.8046875</c:v>
                </c:pt>
                <c:pt idx="6797">
                  <c:v>0.80859375</c:v>
                </c:pt>
                <c:pt idx="6798">
                  <c:v>0.8203125</c:v>
                </c:pt>
                <c:pt idx="6799">
                  <c:v>0.8203125</c:v>
                </c:pt>
                <c:pt idx="6800">
                  <c:v>0.8203125</c:v>
                </c:pt>
                <c:pt idx="6801">
                  <c:v>0.81640625</c:v>
                </c:pt>
                <c:pt idx="6802">
                  <c:v>0.75</c:v>
                </c:pt>
                <c:pt idx="6803">
                  <c:v>0.76171875</c:v>
                </c:pt>
                <c:pt idx="6804">
                  <c:v>0.80859375</c:v>
                </c:pt>
                <c:pt idx="6805">
                  <c:v>0.83203125</c:v>
                </c:pt>
                <c:pt idx="6806">
                  <c:v>0.87109375</c:v>
                </c:pt>
                <c:pt idx="6807">
                  <c:v>0.859375</c:v>
                </c:pt>
                <c:pt idx="6808">
                  <c:v>0.8671875</c:v>
                </c:pt>
                <c:pt idx="6809">
                  <c:v>0.84765625</c:v>
                </c:pt>
                <c:pt idx="6810">
                  <c:v>0.83203125</c:v>
                </c:pt>
                <c:pt idx="6811">
                  <c:v>0.7890625</c:v>
                </c:pt>
                <c:pt idx="6812">
                  <c:v>0.78515625</c:v>
                </c:pt>
                <c:pt idx="6813">
                  <c:v>0.79296875</c:v>
                </c:pt>
                <c:pt idx="6814">
                  <c:v>0.7890625</c:v>
                </c:pt>
                <c:pt idx="6815">
                  <c:v>0.79296875</c:v>
                </c:pt>
                <c:pt idx="6816">
                  <c:v>0.7890625</c:v>
                </c:pt>
                <c:pt idx="6817">
                  <c:v>0.78125</c:v>
                </c:pt>
                <c:pt idx="6818">
                  <c:v>0.78125</c:v>
                </c:pt>
                <c:pt idx="6819">
                  <c:v>0.77734375</c:v>
                </c:pt>
                <c:pt idx="6820">
                  <c:v>0.78125</c:v>
                </c:pt>
                <c:pt idx="6821">
                  <c:v>0.77734375</c:v>
                </c:pt>
                <c:pt idx="6822">
                  <c:v>0.8046875</c:v>
                </c:pt>
                <c:pt idx="6823">
                  <c:v>0.83203125</c:v>
                </c:pt>
                <c:pt idx="6824">
                  <c:v>0.87109375</c:v>
                </c:pt>
                <c:pt idx="6825">
                  <c:v>0.90625</c:v>
                </c:pt>
                <c:pt idx="6826">
                  <c:v>0.94140625</c:v>
                </c:pt>
                <c:pt idx="6827">
                  <c:v>0.9296875</c:v>
                </c:pt>
                <c:pt idx="6828">
                  <c:v>0.9453125</c:v>
                </c:pt>
                <c:pt idx="6829">
                  <c:v>0.9765625</c:v>
                </c:pt>
                <c:pt idx="6830">
                  <c:v>0.96484375</c:v>
                </c:pt>
                <c:pt idx="6831">
                  <c:v>0.94921875</c:v>
                </c:pt>
                <c:pt idx="6832">
                  <c:v>0.9296875</c:v>
                </c:pt>
                <c:pt idx="6833">
                  <c:v>0.90234375</c:v>
                </c:pt>
                <c:pt idx="6834">
                  <c:v>0.859375</c:v>
                </c:pt>
                <c:pt idx="6835">
                  <c:v>0.8359375</c:v>
                </c:pt>
                <c:pt idx="6836">
                  <c:v>0.83984375</c:v>
                </c:pt>
                <c:pt idx="6837">
                  <c:v>0.83203125</c:v>
                </c:pt>
                <c:pt idx="6838">
                  <c:v>0.828125</c:v>
                </c:pt>
                <c:pt idx="6839">
                  <c:v>0.8203125</c:v>
                </c:pt>
                <c:pt idx="6840">
                  <c:v>0.81640625</c:v>
                </c:pt>
                <c:pt idx="6841">
                  <c:v>0.80078125</c:v>
                </c:pt>
                <c:pt idx="6842">
                  <c:v>0.80859375</c:v>
                </c:pt>
                <c:pt idx="6843">
                  <c:v>0.80078125</c:v>
                </c:pt>
                <c:pt idx="6844">
                  <c:v>0.79296875</c:v>
                </c:pt>
                <c:pt idx="6845">
                  <c:v>0.796875</c:v>
                </c:pt>
                <c:pt idx="6846">
                  <c:v>0.80859375</c:v>
                </c:pt>
                <c:pt idx="6847">
                  <c:v>0.82421875</c:v>
                </c:pt>
                <c:pt idx="6848">
                  <c:v>0.8671875</c:v>
                </c:pt>
                <c:pt idx="6849">
                  <c:v>0.8984375</c:v>
                </c:pt>
                <c:pt idx="6850">
                  <c:v>0.9140625</c:v>
                </c:pt>
                <c:pt idx="6851">
                  <c:v>0.87890625</c:v>
                </c:pt>
                <c:pt idx="6852">
                  <c:v>0.93359375</c:v>
                </c:pt>
                <c:pt idx="6853">
                  <c:v>0.953125</c:v>
                </c:pt>
                <c:pt idx="6854">
                  <c:v>0.9609375</c:v>
                </c:pt>
                <c:pt idx="6855">
                  <c:v>0.83984375</c:v>
                </c:pt>
                <c:pt idx="6856">
                  <c:v>0.79296875</c:v>
                </c:pt>
                <c:pt idx="6857">
                  <c:v>0.796875</c:v>
                </c:pt>
                <c:pt idx="6858">
                  <c:v>0.76953125</c:v>
                </c:pt>
                <c:pt idx="6859">
                  <c:v>0.7734375</c:v>
                </c:pt>
                <c:pt idx="6860">
                  <c:v>0.7734375</c:v>
                </c:pt>
                <c:pt idx="6861">
                  <c:v>0.765625</c:v>
                </c:pt>
                <c:pt idx="6862">
                  <c:v>0.74609375</c:v>
                </c:pt>
                <c:pt idx="6863">
                  <c:v>0.734375</c:v>
                </c:pt>
                <c:pt idx="6864">
                  <c:v>0.7265625</c:v>
                </c:pt>
                <c:pt idx="6865">
                  <c:v>0.71484375</c:v>
                </c:pt>
                <c:pt idx="6866">
                  <c:v>0.7265625</c:v>
                </c:pt>
                <c:pt idx="6867">
                  <c:v>0.7265625</c:v>
                </c:pt>
                <c:pt idx="6868">
                  <c:v>0.73046875</c:v>
                </c:pt>
                <c:pt idx="6869">
                  <c:v>0.73828125</c:v>
                </c:pt>
                <c:pt idx="6870">
                  <c:v>0.7421875</c:v>
                </c:pt>
                <c:pt idx="6871">
                  <c:v>0.796875</c:v>
                </c:pt>
                <c:pt idx="6872">
                  <c:v>0.88671875</c:v>
                </c:pt>
                <c:pt idx="6873">
                  <c:v>0.90625</c:v>
                </c:pt>
                <c:pt idx="6874">
                  <c:v>0.86328125</c:v>
                </c:pt>
                <c:pt idx="6875">
                  <c:v>0.8359375</c:v>
                </c:pt>
                <c:pt idx="6876">
                  <c:v>0.84765625</c:v>
                </c:pt>
                <c:pt idx="6877">
                  <c:v>0.83984375</c:v>
                </c:pt>
                <c:pt idx="6878">
                  <c:v>0.8203125</c:v>
                </c:pt>
                <c:pt idx="6879">
                  <c:v>0.80859375</c:v>
                </c:pt>
                <c:pt idx="6880">
                  <c:v>0.77734375</c:v>
                </c:pt>
                <c:pt idx="6881">
                  <c:v>0.7421875</c:v>
                </c:pt>
                <c:pt idx="6882">
                  <c:v>0.7109375</c:v>
                </c:pt>
                <c:pt idx="6883">
                  <c:v>0.69921875</c:v>
                </c:pt>
                <c:pt idx="6884">
                  <c:v>0.69921875</c:v>
                </c:pt>
                <c:pt idx="6885">
                  <c:v>0.703125</c:v>
                </c:pt>
                <c:pt idx="6886">
                  <c:v>0.7109375</c:v>
                </c:pt>
                <c:pt idx="6887">
                  <c:v>0.7109375</c:v>
                </c:pt>
                <c:pt idx="6888">
                  <c:v>0.703125</c:v>
                </c:pt>
                <c:pt idx="6889">
                  <c:v>0.6953125</c:v>
                </c:pt>
                <c:pt idx="6890">
                  <c:v>0.68359375</c:v>
                </c:pt>
                <c:pt idx="6891">
                  <c:v>0.66796875</c:v>
                </c:pt>
                <c:pt idx="6892">
                  <c:v>0.6640625</c:v>
                </c:pt>
                <c:pt idx="6893">
                  <c:v>0.66015625</c:v>
                </c:pt>
                <c:pt idx="6894">
                  <c:v>0.6875</c:v>
                </c:pt>
                <c:pt idx="6895">
                  <c:v>0.73046875</c:v>
                </c:pt>
                <c:pt idx="6896">
                  <c:v>0.7578125</c:v>
                </c:pt>
                <c:pt idx="6897">
                  <c:v>0.78125</c:v>
                </c:pt>
                <c:pt idx="6898">
                  <c:v>0.8046875</c:v>
                </c:pt>
                <c:pt idx="6899">
                  <c:v>0.796875</c:v>
                </c:pt>
                <c:pt idx="6900">
                  <c:v>0.796875</c:v>
                </c:pt>
                <c:pt idx="6901">
                  <c:v>0.796875</c:v>
                </c:pt>
                <c:pt idx="6902">
                  <c:v>0.796875</c:v>
                </c:pt>
                <c:pt idx="6903">
                  <c:v>0.78515625</c:v>
                </c:pt>
                <c:pt idx="6904">
                  <c:v>0.77734375</c:v>
                </c:pt>
                <c:pt idx="6905">
                  <c:v>0.7421875</c:v>
                </c:pt>
                <c:pt idx="6906">
                  <c:v>0.69921875</c:v>
                </c:pt>
                <c:pt idx="6907">
                  <c:v>0.6953125</c:v>
                </c:pt>
                <c:pt idx="6908">
                  <c:v>0.6953125</c:v>
                </c:pt>
                <c:pt idx="6909">
                  <c:v>0.6953125</c:v>
                </c:pt>
                <c:pt idx="6910">
                  <c:v>0.69140625</c:v>
                </c:pt>
                <c:pt idx="6911">
                  <c:v>0.6875</c:v>
                </c:pt>
                <c:pt idx="6912">
                  <c:v>0.671875</c:v>
                </c:pt>
                <c:pt idx="6913">
                  <c:v>0.6640625</c:v>
                </c:pt>
                <c:pt idx="6914">
                  <c:v>0.671875</c:v>
                </c:pt>
                <c:pt idx="6915">
                  <c:v>0.671875</c:v>
                </c:pt>
                <c:pt idx="6916">
                  <c:v>0.671875</c:v>
                </c:pt>
                <c:pt idx="6917">
                  <c:v>0.66796875</c:v>
                </c:pt>
                <c:pt idx="6918">
                  <c:v>0.67578125</c:v>
                </c:pt>
                <c:pt idx="6919">
                  <c:v>0.67578125</c:v>
                </c:pt>
                <c:pt idx="6920">
                  <c:v>0.69921875</c:v>
                </c:pt>
                <c:pt idx="6921">
                  <c:v>0.703125</c:v>
                </c:pt>
                <c:pt idx="6922">
                  <c:v>0.73828125</c:v>
                </c:pt>
                <c:pt idx="6923">
                  <c:v>0.77734375</c:v>
                </c:pt>
                <c:pt idx="6924">
                  <c:v>0.78125</c:v>
                </c:pt>
                <c:pt idx="6925">
                  <c:v>0.8203125</c:v>
                </c:pt>
                <c:pt idx="6926">
                  <c:v>0.80859375</c:v>
                </c:pt>
                <c:pt idx="6927">
                  <c:v>0.79296875</c:v>
                </c:pt>
                <c:pt idx="6928">
                  <c:v>0.80078125</c:v>
                </c:pt>
                <c:pt idx="6929">
                  <c:v>0.74609375</c:v>
                </c:pt>
                <c:pt idx="6930">
                  <c:v>0.71484375</c:v>
                </c:pt>
                <c:pt idx="6931">
                  <c:v>0.703125</c:v>
                </c:pt>
                <c:pt idx="6932">
                  <c:v>0.703125</c:v>
                </c:pt>
                <c:pt idx="6933">
                  <c:v>0.703125</c:v>
                </c:pt>
                <c:pt idx="6934">
                  <c:v>0.70703125</c:v>
                </c:pt>
                <c:pt idx="6935">
                  <c:v>0.71875</c:v>
                </c:pt>
                <c:pt idx="6936">
                  <c:v>0.71875</c:v>
                </c:pt>
                <c:pt idx="6937">
                  <c:v>0.71875</c:v>
                </c:pt>
                <c:pt idx="6938">
                  <c:v>0.70703125</c:v>
                </c:pt>
                <c:pt idx="6939">
                  <c:v>0.69921875</c:v>
                </c:pt>
                <c:pt idx="6940">
                  <c:v>0.69140625</c:v>
                </c:pt>
                <c:pt idx="6941">
                  <c:v>0.6953125</c:v>
                </c:pt>
                <c:pt idx="6942">
                  <c:v>0.703125</c:v>
                </c:pt>
                <c:pt idx="6943">
                  <c:v>0.78125</c:v>
                </c:pt>
                <c:pt idx="6944">
                  <c:v>0.8125</c:v>
                </c:pt>
                <c:pt idx="6945">
                  <c:v>0.828125</c:v>
                </c:pt>
                <c:pt idx="6946">
                  <c:v>0.87109375</c:v>
                </c:pt>
                <c:pt idx="6947">
                  <c:v>0.89453125</c:v>
                </c:pt>
                <c:pt idx="6948">
                  <c:v>0.91796875</c:v>
                </c:pt>
                <c:pt idx="6949">
                  <c:v>0.89453125</c:v>
                </c:pt>
                <c:pt idx="6950">
                  <c:v>0.890625</c:v>
                </c:pt>
                <c:pt idx="6951">
                  <c:v>0.86328125</c:v>
                </c:pt>
                <c:pt idx="6952">
                  <c:v>0.84765625</c:v>
                </c:pt>
                <c:pt idx="6953">
                  <c:v>0.81640625</c:v>
                </c:pt>
                <c:pt idx="6954">
                  <c:v>0.765625</c:v>
                </c:pt>
                <c:pt idx="6955">
                  <c:v>0.74609375</c:v>
                </c:pt>
                <c:pt idx="6956">
                  <c:v>0.73828125</c:v>
                </c:pt>
                <c:pt idx="6957">
                  <c:v>0.73046875</c:v>
                </c:pt>
                <c:pt idx="6958">
                  <c:v>0.734375</c:v>
                </c:pt>
                <c:pt idx="6959">
                  <c:v>0.74609375</c:v>
                </c:pt>
                <c:pt idx="6960">
                  <c:v>0.734375</c:v>
                </c:pt>
                <c:pt idx="6961">
                  <c:v>0.7421875</c:v>
                </c:pt>
                <c:pt idx="6962">
                  <c:v>0.7265625</c:v>
                </c:pt>
                <c:pt idx="6963">
                  <c:v>0.71875</c:v>
                </c:pt>
                <c:pt idx="6964">
                  <c:v>0.71875</c:v>
                </c:pt>
                <c:pt idx="6965">
                  <c:v>0.71484375</c:v>
                </c:pt>
                <c:pt idx="6966">
                  <c:v>0.74609375</c:v>
                </c:pt>
                <c:pt idx="6967">
                  <c:v>0.7890625</c:v>
                </c:pt>
                <c:pt idx="6968">
                  <c:v>0.8046875</c:v>
                </c:pt>
                <c:pt idx="6969">
                  <c:v>0.8515625</c:v>
                </c:pt>
                <c:pt idx="6970">
                  <c:v>0.87109375</c:v>
                </c:pt>
                <c:pt idx="6971">
                  <c:v>0.89453125</c:v>
                </c:pt>
                <c:pt idx="6972">
                  <c:v>0.921875</c:v>
                </c:pt>
                <c:pt idx="6973">
                  <c:v>0.90625</c:v>
                </c:pt>
                <c:pt idx="6974">
                  <c:v>0.90234375</c:v>
                </c:pt>
                <c:pt idx="6975">
                  <c:v>0.8984375</c:v>
                </c:pt>
                <c:pt idx="6976">
                  <c:v>0.890625</c:v>
                </c:pt>
                <c:pt idx="6977">
                  <c:v>0.86328125</c:v>
                </c:pt>
                <c:pt idx="6978">
                  <c:v>0.8125</c:v>
                </c:pt>
                <c:pt idx="6979">
                  <c:v>0.7890625</c:v>
                </c:pt>
                <c:pt idx="6980">
                  <c:v>0.78125</c:v>
                </c:pt>
                <c:pt idx="6981">
                  <c:v>0.78125</c:v>
                </c:pt>
                <c:pt idx="6982">
                  <c:v>0.76171875</c:v>
                </c:pt>
                <c:pt idx="6983">
                  <c:v>0.74609375</c:v>
                </c:pt>
                <c:pt idx="6984">
                  <c:v>0.74609375</c:v>
                </c:pt>
                <c:pt idx="6985">
                  <c:v>0.734375</c:v>
                </c:pt>
                <c:pt idx="6986">
                  <c:v>0.734375</c:v>
                </c:pt>
                <c:pt idx="6987">
                  <c:v>0.7265625</c:v>
                </c:pt>
                <c:pt idx="6988">
                  <c:v>0.73828125</c:v>
                </c:pt>
                <c:pt idx="6989">
                  <c:v>0.73828125</c:v>
                </c:pt>
                <c:pt idx="6990">
                  <c:v>0.78515625</c:v>
                </c:pt>
                <c:pt idx="6991">
                  <c:v>0.81640625</c:v>
                </c:pt>
                <c:pt idx="6992">
                  <c:v>0.828125</c:v>
                </c:pt>
                <c:pt idx="6993">
                  <c:v>0.87109375</c:v>
                </c:pt>
                <c:pt idx="6994">
                  <c:v>0.921875</c:v>
                </c:pt>
                <c:pt idx="6995">
                  <c:v>0.9453125</c:v>
                </c:pt>
                <c:pt idx="6996">
                  <c:v>0.9453125</c:v>
                </c:pt>
                <c:pt idx="6997">
                  <c:v>0.953125</c:v>
                </c:pt>
                <c:pt idx="6998">
                  <c:v>0.96484375</c:v>
                </c:pt>
                <c:pt idx="6999">
                  <c:v>0.9296875</c:v>
                </c:pt>
                <c:pt idx="7000">
                  <c:v>0.88671875</c:v>
                </c:pt>
                <c:pt idx="7001">
                  <c:v>0.87109375</c:v>
                </c:pt>
                <c:pt idx="7002">
                  <c:v>0.8203125</c:v>
                </c:pt>
                <c:pt idx="7003">
                  <c:v>0.78125</c:v>
                </c:pt>
                <c:pt idx="7004">
                  <c:v>0.7734375</c:v>
                </c:pt>
                <c:pt idx="7005">
                  <c:v>0.76953125</c:v>
                </c:pt>
                <c:pt idx="7006">
                  <c:v>0.76171875</c:v>
                </c:pt>
                <c:pt idx="7007">
                  <c:v>0.75</c:v>
                </c:pt>
                <c:pt idx="7008">
                  <c:v>0.75</c:v>
                </c:pt>
                <c:pt idx="7009">
                  <c:v>0.76953125</c:v>
                </c:pt>
                <c:pt idx="7010">
                  <c:v>0.76171875</c:v>
                </c:pt>
                <c:pt idx="7011">
                  <c:v>0.765625</c:v>
                </c:pt>
                <c:pt idx="7012">
                  <c:v>0.75390625</c:v>
                </c:pt>
                <c:pt idx="7013">
                  <c:v>0.75</c:v>
                </c:pt>
                <c:pt idx="7014">
                  <c:v>0.80078125</c:v>
                </c:pt>
                <c:pt idx="7015">
                  <c:v>0.85546875</c:v>
                </c:pt>
                <c:pt idx="7016">
                  <c:v>0.859375</c:v>
                </c:pt>
                <c:pt idx="7017">
                  <c:v>0.88671875</c:v>
                </c:pt>
                <c:pt idx="7018">
                  <c:v>0.91796875</c:v>
                </c:pt>
                <c:pt idx="7019">
                  <c:v>0.9296875</c:v>
                </c:pt>
                <c:pt idx="7020">
                  <c:v>0.91796875</c:v>
                </c:pt>
                <c:pt idx="7021">
                  <c:v>0.94140625</c:v>
                </c:pt>
                <c:pt idx="7022">
                  <c:v>0.953125</c:v>
                </c:pt>
                <c:pt idx="7023">
                  <c:v>0.95703125</c:v>
                </c:pt>
                <c:pt idx="7024">
                  <c:v>0.91796875</c:v>
                </c:pt>
                <c:pt idx="7025">
                  <c:v>0.890625</c:v>
                </c:pt>
                <c:pt idx="7026">
                  <c:v>0.8515625</c:v>
                </c:pt>
                <c:pt idx="7027">
                  <c:v>0.82421875</c:v>
                </c:pt>
                <c:pt idx="7028">
                  <c:v>0.80859375</c:v>
                </c:pt>
                <c:pt idx="7029">
                  <c:v>0.8046875</c:v>
                </c:pt>
                <c:pt idx="7030">
                  <c:v>0.7890625</c:v>
                </c:pt>
                <c:pt idx="7031">
                  <c:v>0.79296875</c:v>
                </c:pt>
                <c:pt idx="7032">
                  <c:v>0.796875</c:v>
                </c:pt>
                <c:pt idx="7033">
                  <c:v>0.78515625</c:v>
                </c:pt>
                <c:pt idx="7034">
                  <c:v>0.77734375</c:v>
                </c:pt>
                <c:pt idx="7035">
                  <c:v>0.78515625</c:v>
                </c:pt>
                <c:pt idx="7036">
                  <c:v>0.77734375</c:v>
                </c:pt>
                <c:pt idx="7037">
                  <c:v>0.7734375</c:v>
                </c:pt>
                <c:pt idx="7038">
                  <c:v>0.79296875</c:v>
                </c:pt>
                <c:pt idx="7039">
                  <c:v>0.828125</c:v>
                </c:pt>
                <c:pt idx="7040">
                  <c:v>0.87109375</c:v>
                </c:pt>
                <c:pt idx="7041">
                  <c:v>0.890625</c:v>
                </c:pt>
                <c:pt idx="7042">
                  <c:v>0.9140625</c:v>
                </c:pt>
                <c:pt idx="7043">
                  <c:v>0.9375</c:v>
                </c:pt>
                <c:pt idx="7044">
                  <c:v>0.92578125</c:v>
                </c:pt>
                <c:pt idx="7045">
                  <c:v>0.9296875</c:v>
                </c:pt>
                <c:pt idx="7046">
                  <c:v>0.94140625</c:v>
                </c:pt>
                <c:pt idx="7047">
                  <c:v>0.9296875</c:v>
                </c:pt>
                <c:pt idx="7048">
                  <c:v>0.91015625</c:v>
                </c:pt>
                <c:pt idx="7049">
                  <c:v>0.87890625</c:v>
                </c:pt>
                <c:pt idx="7050">
                  <c:v>0.83984375</c:v>
                </c:pt>
                <c:pt idx="7051">
                  <c:v>0.8359375</c:v>
                </c:pt>
                <c:pt idx="7052">
                  <c:v>0.828125</c:v>
                </c:pt>
                <c:pt idx="7053">
                  <c:v>0.828125</c:v>
                </c:pt>
                <c:pt idx="7054">
                  <c:v>0.8203125</c:v>
                </c:pt>
                <c:pt idx="7055">
                  <c:v>0.8203125</c:v>
                </c:pt>
                <c:pt idx="7056">
                  <c:v>0.80859375</c:v>
                </c:pt>
                <c:pt idx="7057">
                  <c:v>0.796875</c:v>
                </c:pt>
                <c:pt idx="7058">
                  <c:v>0.7890625</c:v>
                </c:pt>
                <c:pt idx="7059">
                  <c:v>0.7890625</c:v>
                </c:pt>
                <c:pt idx="7060">
                  <c:v>0.78515625</c:v>
                </c:pt>
                <c:pt idx="7061">
                  <c:v>0.78515625</c:v>
                </c:pt>
                <c:pt idx="7062">
                  <c:v>0.8125</c:v>
                </c:pt>
                <c:pt idx="7063">
                  <c:v>0.8515625</c:v>
                </c:pt>
                <c:pt idx="7064">
                  <c:v>0.890625</c:v>
                </c:pt>
                <c:pt idx="7065">
                  <c:v>0.92578125</c:v>
                </c:pt>
                <c:pt idx="7066">
                  <c:v>0.9453125</c:v>
                </c:pt>
                <c:pt idx="7067">
                  <c:v>0.98046875</c:v>
                </c:pt>
                <c:pt idx="7068">
                  <c:v>0.96875</c:v>
                </c:pt>
                <c:pt idx="7069">
                  <c:v>0.94921875</c:v>
                </c:pt>
                <c:pt idx="7070">
                  <c:v>0.96484375</c:v>
                </c:pt>
                <c:pt idx="7071">
                  <c:v>0.95703125</c:v>
                </c:pt>
                <c:pt idx="7072">
                  <c:v>0.8828125</c:v>
                </c:pt>
                <c:pt idx="7073">
                  <c:v>0.8671875</c:v>
                </c:pt>
                <c:pt idx="7074">
                  <c:v>0.8515625</c:v>
                </c:pt>
                <c:pt idx="7075">
                  <c:v>0.84765625</c:v>
                </c:pt>
                <c:pt idx="7076">
                  <c:v>0.85546875</c:v>
                </c:pt>
                <c:pt idx="7077">
                  <c:v>0.84375</c:v>
                </c:pt>
                <c:pt idx="7078">
                  <c:v>0.84765625</c:v>
                </c:pt>
                <c:pt idx="7079">
                  <c:v>0.83203125</c:v>
                </c:pt>
                <c:pt idx="7080">
                  <c:v>0.81640625</c:v>
                </c:pt>
                <c:pt idx="7081">
                  <c:v>0.8125</c:v>
                </c:pt>
                <c:pt idx="7082">
                  <c:v>0.81640625</c:v>
                </c:pt>
                <c:pt idx="7083">
                  <c:v>0.80078125</c:v>
                </c:pt>
                <c:pt idx="7084">
                  <c:v>0.80859375</c:v>
                </c:pt>
                <c:pt idx="7085">
                  <c:v>0.80859375</c:v>
                </c:pt>
                <c:pt idx="7086">
                  <c:v>0.8125</c:v>
                </c:pt>
                <c:pt idx="7087">
                  <c:v>0.84765625</c:v>
                </c:pt>
                <c:pt idx="7088">
                  <c:v>0.88671875</c:v>
                </c:pt>
                <c:pt idx="7089">
                  <c:v>0.92578125</c:v>
                </c:pt>
                <c:pt idx="7090">
                  <c:v>0.9140625</c:v>
                </c:pt>
                <c:pt idx="7091">
                  <c:v>0.94140625</c:v>
                </c:pt>
                <c:pt idx="7092">
                  <c:v>0.96484375</c:v>
                </c:pt>
                <c:pt idx="7093">
                  <c:v>0.96875</c:v>
                </c:pt>
                <c:pt idx="7094">
                  <c:v>0.984375</c:v>
                </c:pt>
                <c:pt idx="7095">
                  <c:v>0.9609375</c:v>
                </c:pt>
                <c:pt idx="7096">
                  <c:v>0.95703125</c:v>
                </c:pt>
                <c:pt idx="7097">
                  <c:v>0.93359375</c:v>
                </c:pt>
                <c:pt idx="7098">
                  <c:v>0.8671875</c:v>
                </c:pt>
                <c:pt idx="7099">
                  <c:v>0.8046875</c:v>
                </c:pt>
                <c:pt idx="7100">
                  <c:v>0.78125</c:v>
                </c:pt>
                <c:pt idx="7101">
                  <c:v>0.7890625</c:v>
                </c:pt>
                <c:pt idx="7102">
                  <c:v>0.76171875</c:v>
                </c:pt>
                <c:pt idx="7103">
                  <c:v>0.75390625</c:v>
                </c:pt>
                <c:pt idx="7104">
                  <c:v>0.73828125</c:v>
                </c:pt>
                <c:pt idx="7105">
                  <c:v>0.7109375</c:v>
                </c:pt>
                <c:pt idx="7106">
                  <c:v>0.7109375</c:v>
                </c:pt>
                <c:pt idx="7107">
                  <c:v>0.703125</c:v>
                </c:pt>
                <c:pt idx="7108">
                  <c:v>0.69921875</c:v>
                </c:pt>
                <c:pt idx="7109">
                  <c:v>0.6953125</c:v>
                </c:pt>
                <c:pt idx="7110">
                  <c:v>0.6875</c:v>
                </c:pt>
                <c:pt idx="7111">
                  <c:v>0.68359375</c:v>
                </c:pt>
                <c:pt idx="7112">
                  <c:v>0.6953125</c:v>
                </c:pt>
                <c:pt idx="7113">
                  <c:v>0.68359375</c:v>
                </c:pt>
                <c:pt idx="7114">
                  <c:v>0.7265625</c:v>
                </c:pt>
                <c:pt idx="7115">
                  <c:v>0.71875</c:v>
                </c:pt>
                <c:pt idx="7116">
                  <c:v>0.7109375</c:v>
                </c:pt>
                <c:pt idx="7117">
                  <c:v>0.72265625</c:v>
                </c:pt>
                <c:pt idx="7118">
                  <c:v>0.703125</c:v>
                </c:pt>
                <c:pt idx="7119">
                  <c:v>0.6875</c:v>
                </c:pt>
                <c:pt idx="7120">
                  <c:v>0.7578125</c:v>
                </c:pt>
                <c:pt idx="7121">
                  <c:v>0.73046875</c:v>
                </c:pt>
                <c:pt idx="7122">
                  <c:v>0.71875</c:v>
                </c:pt>
                <c:pt idx="7123">
                  <c:v>0.72265625</c:v>
                </c:pt>
                <c:pt idx="7124">
                  <c:v>0.71875</c:v>
                </c:pt>
                <c:pt idx="7125">
                  <c:v>0.7265625</c:v>
                </c:pt>
                <c:pt idx="7126">
                  <c:v>0.72265625</c:v>
                </c:pt>
                <c:pt idx="7127">
                  <c:v>0.72265625</c:v>
                </c:pt>
                <c:pt idx="7128">
                  <c:v>0.7109375</c:v>
                </c:pt>
                <c:pt idx="7129">
                  <c:v>0.703125</c:v>
                </c:pt>
                <c:pt idx="7130">
                  <c:v>0.71484375</c:v>
                </c:pt>
                <c:pt idx="7131">
                  <c:v>0.71484375</c:v>
                </c:pt>
                <c:pt idx="7132">
                  <c:v>0.70703125</c:v>
                </c:pt>
                <c:pt idx="7133">
                  <c:v>0.70703125</c:v>
                </c:pt>
                <c:pt idx="7134">
                  <c:v>0.71875</c:v>
                </c:pt>
                <c:pt idx="7135">
                  <c:v>0.75390625</c:v>
                </c:pt>
                <c:pt idx="7136">
                  <c:v>0.7890625</c:v>
                </c:pt>
                <c:pt idx="7137">
                  <c:v>0.875</c:v>
                </c:pt>
                <c:pt idx="7138">
                  <c:v>0.84765625</c:v>
                </c:pt>
                <c:pt idx="7139">
                  <c:v>0.91015625</c:v>
                </c:pt>
                <c:pt idx="7140">
                  <c:v>0.9296875</c:v>
                </c:pt>
                <c:pt idx="7141">
                  <c:v>0.9453125</c:v>
                </c:pt>
                <c:pt idx="7142">
                  <c:v>0.90625</c:v>
                </c:pt>
                <c:pt idx="7143">
                  <c:v>0.84375</c:v>
                </c:pt>
                <c:pt idx="7144">
                  <c:v>0.828125</c:v>
                </c:pt>
                <c:pt idx="7145">
                  <c:v>0.8125</c:v>
                </c:pt>
                <c:pt idx="7146">
                  <c:v>0.78515625</c:v>
                </c:pt>
                <c:pt idx="7147">
                  <c:v>0.78125</c:v>
                </c:pt>
                <c:pt idx="7148">
                  <c:v>0.7734375</c:v>
                </c:pt>
                <c:pt idx="7149">
                  <c:v>0.77734375</c:v>
                </c:pt>
                <c:pt idx="7150">
                  <c:v>0.7734375</c:v>
                </c:pt>
                <c:pt idx="7151">
                  <c:v>0.7734375</c:v>
                </c:pt>
                <c:pt idx="7152">
                  <c:v>0.76171875</c:v>
                </c:pt>
                <c:pt idx="7153">
                  <c:v>0.7578125</c:v>
                </c:pt>
                <c:pt idx="7154">
                  <c:v>0.75390625</c:v>
                </c:pt>
                <c:pt idx="7155">
                  <c:v>0.75390625</c:v>
                </c:pt>
                <c:pt idx="7156">
                  <c:v>0.76171875</c:v>
                </c:pt>
                <c:pt idx="7157">
                  <c:v>0.74609375</c:v>
                </c:pt>
                <c:pt idx="7158">
                  <c:v>0.8046875</c:v>
                </c:pt>
                <c:pt idx="7159">
                  <c:v>0.8359375</c:v>
                </c:pt>
                <c:pt idx="7160">
                  <c:v>0.90625</c:v>
                </c:pt>
                <c:pt idx="7161">
                  <c:v>0.90234375</c:v>
                </c:pt>
                <c:pt idx="7162">
                  <c:v>0.921875</c:v>
                </c:pt>
                <c:pt idx="7163">
                  <c:v>0.91015625</c:v>
                </c:pt>
                <c:pt idx="7164">
                  <c:v>0.84375</c:v>
                </c:pt>
                <c:pt idx="7165">
                  <c:v>0.77734375</c:v>
                </c:pt>
                <c:pt idx="7166">
                  <c:v>0.79296875</c:v>
                </c:pt>
                <c:pt idx="7167">
                  <c:v>0.765625</c:v>
                </c:pt>
                <c:pt idx="7168">
                  <c:v>0.76953125</c:v>
                </c:pt>
                <c:pt idx="7169">
                  <c:v>0.765625</c:v>
                </c:pt>
                <c:pt idx="7170">
                  <c:v>0.74609375</c:v>
                </c:pt>
                <c:pt idx="7171">
                  <c:v>0.7578125</c:v>
                </c:pt>
                <c:pt idx="7172">
                  <c:v>0.765625</c:v>
                </c:pt>
                <c:pt idx="7173">
                  <c:v>0.75</c:v>
                </c:pt>
                <c:pt idx="7174">
                  <c:v>0.74609375</c:v>
                </c:pt>
                <c:pt idx="7175">
                  <c:v>0.7421875</c:v>
                </c:pt>
                <c:pt idx="7176">
                  <c:v>0.73828125</c:v>
                </c:pt>
                <c:pt idx="7177">
                  <c:v>0.71875</c:v>
                </c:pt>
                <c:pt idx="7178">
                  <c:v>0.69921875</c:v>
                </c:pt>
                <c:pt idx="7179">
                  <c:v>0.6875</c:v>
                </c:pt>
                <c:pt idx="7180">
                  <c:v>0.69140625</c:v>
                </c:pt>
                <c:pt idx="7181">
                  <c:v>0.671875</c:v>
                </c:pt>
                <c:pt idx="7182">
                  <c:v>0.66796875</c:v>
                </c:pt>
                <c:pt idx="7183">
                  <c:v>0.671875</c:v>
                </c:pt>
                <c:pt idx="7184">
                  <c:v>0.71484375</c:v>
                </c:pt>
                <c:pt idx="7185">
                  <c:v>0.75</c:v>
                </c:pt>
                <c:pt idx="7186">
                  <c:v>0.73828125</c:v>
                </c:pt>
                <c:pt idx="7187">
                  <c:v>0.6796875</c:v>
                </c:pt>
                <c:pt idx="7188">
                  <c:v>0.6796875</c:v>
                </c:pt>
                <c:pt idx="7189">
                  <c:v>0.68359375</c:v>
                </c:pt>
                <c:pt idx="7190">
                  <c:v>0.7109375</c:v>
                </c:pt>
                <c:pt idx="7191">
                  <c:v>0.73046875</c:v>
                </c:pt>
                <c:pt idx="7192">
                  <c:v>0.75390625</c:v>
                </c:pt>
                <c:pt idx="7193">
                  <c:v>0.75</c:v>
                </c:pt>
                <c:pt idx="7194">
                  <c:v>0.734375</c:v>
                </c:pt>
                <c:pt idx="7195">
                  <c:v>0.73046875</c:v>
                </c:pt>
                <c:pt idx="7196">
                  <c:v>0.73828125</c:v>
                </c:pt>
                <c:pt idx="7197">
                  <c:v>0.734375</c:v>
                </c:pt>
                <c:pt idx="7198">
                  <c:v>0.73046875</c:v>
                </c:pt>
                <c:pt idx="7199">
                  <c:v>0.734375</c:v>
                </c:pt>
                <c:pt idx="7200">
                  <c:v>0.67906796899999999</c:v>
                </c:pt>
                <c:pt idx="7201">
                  <c:v>0.66406869899999998</c:v>
                </c:pt>
                <c:pt idx="7202">
                  <c:v>0.63529872899999995</c:v>
                </c:pt>
                <c:pt idx="7203">
                  <c:v>0.65081238699999999</c:v>
                </c:pt>
                <c:pt idx="7204">
                  <c:v>0.637793422</c:v>
                </c:pt>
                <c:pt idx="7205">
                  <c:v>0.64719891500000004</c:v>
                </c:pt>
                <c:pt idx="7206">
                  <c:v>0.63209980700000001</c:v>
                </c:pt>
                <c:pt idx="7207">
                  <c:v>0.673876107</c:v>
                </c:pt>
                <c:pt idx="7208">
                  <c:v>0.73450505700000002</c:v>
                </c:pt>
                <c:pt idx="7209">
                  <c:v>0.75904202499999995</c:v>
                </c:pt>
                <c:pt idx="7210">
                  <c:v>0.74422705199999994</c:v>
                </c:pt>
                <c:pt idx="7211">
                  <c:v>0.80361747699999997</c:v>
                </c:pt>
                <c:pt idx="7212">
                  <c:v>0.855574846</c:v>
                </c:pt>
                <c:pt idx="7213">
                  <c:v>0.81038337900000001</c:v>
                </c:pt>
                <c:pt idx="7214">
                  <c:v>0.78970646899999997</c:v>
                </c:pt>
                <c:pt idx="7215">
                  <c:v>0.78990793199999998</c:v>
                </c:pt>
                <c:pt idx="7216">
                  <c:v>0.80930852900000005</c:v>
                </c:pt>
                <c:pt idx="7217">
                  <c:v>0.75747013100000005</c:v>
                </c:pt>
                <c:pt idx="7218">
                  <c:v>0.68795365100000005</c:v>
                </c:pt>
                <c:pt idx="7219">
                  <c:v>0.71134477900000004</c:v>
                </c:pt>
                <c:pt idx="7220">
                  <c:v>0.70599037399999998</c:v>
                </c:pt>
                <c:pt idx="7221">
                  <c:v>0.68291068099999996</c:v>
                </c:pt>
                <c:pt idx="7222">
                  <c:v>0.68996506899999999</c:v>
                </c:pt>
                <c:pt idx="7223">
                  <c:v>0.67263150199999999</c:v>
                </c:pt>
                <c:pt idx="7224">
                  <c:v>0.69153225399999996</c:v>
                </c:pt>
                <c:pt idx="7225">
                  <c:v>0.67139029500000003</c:v>
                </c:pt>
                <c:pt idx="7226">
                  <c:v>0.65037071700000004</c:v>
                </c:pt>
                <c:pt idx="7227">
                  <c:v>0.64723235400000001</c:v>
                </c:pt>
                <c:pt idx="7228">
                  <c:v>0.63452392800000001</c:v>
                </c:pt>
                <c:pt idx="7229">
                  <c:v>0.66278153699999998</c:v>
                </c:pt>
                <c:pt idx="7230">
                  <c:v>0.67444705999999999</c:v>
                </c:pt>
                <c:pt idx="7231">
                  <c:v>0.69666176999999996</c:v>
                </c:pt>
                <c:pt idx="7232">
                  <c:v>0.65551531299999999</c:v>
                </c:pt>
                <c:pt idx="7233">
                  <c:v>0.72606885399999999</c:v>
                </c:pt>
                <c:pt idx="7234">
                  <c:v>0.714044452</c:v>
                </c:pt>
                <c:pt idx="7235">
                  <c:v>0.76523810599999997</c:v>
                </c:pt>
                <c:pt idx="7236">
                  <c:v>0.74469286199999996</c:v>
                </c:pt>
                <c:pt idx="7237">
                  <c:v>0.76994138999999995</c:v>
                </c:pt>
                <c:pt idx="7238">
                  <c:v>0.78294604999999995</c:v>
                </c:pt>
                <c:pt idx="7239">
                  <c:v>0.75920706999999998</c:v>
                </c:pt>
                <c:pt idx="7240">
                  <c:v>0.70446091899999996</c:v>
                </c:pt>
                <c:pt idx="7241">
                  <c:v>0.72937041499999999</c:v>
                </c:pt>
                <c:pt idx="7242">
                  <c:v>0.67124289299999995</c:v>
                </c:pt>
                <c:pt idx="7243">
                  <c:v>0.70095902700000001</c:v>
                </c:pt>
                <c:pt idx="7244">
                  <c:v>0.65129798699999997</c:v>
                </c:pt>
                <c:pt idx="7245">
                  <c:v>0.67653214900000003</c:v>
                </c:pt>
                <c:pt idx="7246">
                  <c:v>0.68514054999999996</c:v>
                </c:pt>
                <c:pt idx="7247">
                  <c:v>0.64008003499999999</c:v>
                </c:pt>
                <c:pt idx="7248">
                  <c:v>0.66745310999999996</c:v>
                </c:pt>
                <c:pt idx="7249">
                  <c:v>0.66334313199999995</c:v>
                </c:pt>
                <c:pt idx="7250">
                  <c:v>0.61949717999999998</c:v>
                </c:pt>
                <c:pt idx="7251">
                  <c:v>0.64946234199999997</c:v>
                </c:pt>
                <c:pt idx="7252">
                  <c:v>0.64807552099999999</c:v>
                </c:pt>
                <c:pt idx="7253">
                  <c:v>0.61279583000000004</c:v>
                </c:pt>
                <c:pt idx="7254">
                  <c:v>0.63839995900000002</c:v>
                </c:pt>
                <c:pt idx="7255">
                  <c:v>0.66721576500000002</c:v>
                </c:pt>
                <c:pt idx="7256">
                  <c:v>0.67606359699999996</c:v>
                </c:pt>
                <c:pt idx="7257">
                  <c:v>0.67262792599999999</c:v>
                </c:pt>
                <c:pt idx="7258">
                  <c:v>0.70510602</c:v>
                </c:pt>
                <c:pt idx="7259">
                  <c:v>0.718180716</c:v>
                </c:pt>
                <c:pt idx="7260">
                  <c:v>0.77385926199999999</c:v>
                </c:pt>
                <c:pt idx="7261">
                  <c:v>0.764613867</c:v>
                </c:pt>
                <c:pt idx="7262">
                  <c:v>0.75779193600000005</c:v>
                </c:pt>
                <c:pt idx="7263">
                  <c:v>0.76515001100000002</c:v>
                </c:pt>
                <c:pt idx="7264">
                  <c:v>0.76097607599999995</c:v>
                </c:pt>
                <c:pt idx="7265">
                  <c:v>0.70780611000000004</c:v>
                </c:pt>
                <c:pt idx="7266">
                  <c:v>0.681550086</c:v>
                </c:pt>
                <c:pt idx="7267">
                  <c:v>0.64439189399999997</c:v>
                </c:pt>
                <c:pt idx="7268">
                  <c:v>0.67716032299999995</c:v>
                </c:pt>
                <c:pt idx="7269">
                  <c:v>0.662770152</c:v>
                </c:pt>
                <c:pt idx="7270">
                  <c:v>0.67024272699999998</c:v>
                </c:pt>
                <c:pt idx="7271">
                  <c:v>0.66243529300000004</c:v>
                </c:pt>
                <c:pt idx="7272">
                  <c:v>0.66517710699999999</c:v>
                </c:pt>
                <c:pt idx="7273">
                  <c:v>0.65128392000000002</c:v>
                </c:pt>
                <c:pt idx="7274">
                  <c:v>0.63777577900000004</c:v>
                </c:pt>
                <c:pt idx="7275">
                  <c:v>0.63422256700000001</c:v>
                </c:pt>
                <c:pt idx="7276">
                  <c:v>0.64361280200000004</c:v>
                </c:pt>
                <c:pt idx="7277">
                  <c:v>0.64377450899999999</c:v>
                </c:pt>
                <c:pt idx="7278">
                  <c:v>0.66177904600000004</c:v>
                </c:pt>
                <c:pt idx="7279">
                  <c:v>0.62173140000000005</c:v>
                </c:pt>
                <c:pt idx="7280">
                  <c:v>0.69103336299999996</c:v>
                </c:pt>
                <c:pt idx="7281">
                  <c:v>0.74994170699999996</c:v>
                </c:pt>
                <c:pt idx="7282">
                  <c:v>0.76957035100000004</c:v>
                </c:pt>
                <c:pt idx="7283">
                  <c:v>0.79315662399999998</c:v>
                </c:pt>
                <c:pt idx="7284">
                  <c:v>0.79153472199999997</c:v>
                </c:pt>
                <c:pt idx="7285">
                  <c:v>0.81423920400000005</c:v>
                </c:pt>
                <c:pt idx="7286">
                  <c:v>0.81062465900000003</c:v>
                </c:pt>
                <c:pt idx="7287">
                  <c:v>0.81582981300000001</c:v>
                </c:pt>
                <c:pt idx="7288">
                  <c:v>0.74964898800000002</c:v>
                </c:pt>
                <c:pt idx="7289">
                  <c:v>0.73334074000000005</c:v>
                </c:pt>
                <c:pt idx="7290">
                  <c:v>0.68491506599999996</c:v>
                </c:pt>
                <c:pt idx="7291">
                  <c:v>0.69503170299999995</c:v>
                </c:pt>
                <c:pt idx="7292">
                  <c:v>0.70675140599999997</c:v>
                </c:pt>
                <c:pt idx="7293">
                  <c:v>0.68569672100000001</c:v>
                </c:pt>
                <c:pt idx="7294">
                  <c:v>0.63109242899999995</c:v>
                </c:pt>
                <c:pt idx="7295">
                  <c:v>0.70624721099999999</c:v>
                </c:pt>
                <c:pt idx="7296">
                  <c:v>0.64857101399999995</c:v>
                </c:pt>
                <c:pt idx="7297">
                  <c:v>0.67021858700000003</c:v>
                </c:pt>
                <c:pt idx="7298">
                  <c:v>0.63705766200000002</c:v>
                </c:pt>
                <c:pt idx="7299">
                  <c:v>0.69189417399999997</c:v>
                </c:pt>
                <c:pt idx="7300">
                  <c:v>0.66309457999999999</c:v>
                </c:pt>
                <c:pt idx="7301">
                  <c:v>0.65617161999999996</c:v>
                </c:pt>
                <c:pt idx="7302">
                  <c:v>0.64157992600000002</c:v>
                </c:pt>
                <c:pt idx="7303">
                  <c:v>0.71168637300000004</c:v>
                </c:pt>
                <c:pt idx="7304">
                  <c:v>0.74817031599999995</c:v>
                </c:pt>
                <c:pt idx="7305">
                  <c:v>0.73915487499999999</c:v>
                </c:pt>
                <c:pt idx="7306">
                  <c:v>0.82778251199999997</c:v>
                </c:pt>
                <c:pt idx="7307">
                  <c:v>0.82245939999999995</c:v>
                </c:pt>
                <c:pt idx="7308">
                  <c:v>0.83159554000000002</c:v>
                </c:pt>
                <c:pt idx="7309">
                  <c:v>0.848792255</c:v>
                </c:pt>
                <c:pt idx="7310">
                  <c:v>0.76753151399999997</c:v>
                </c:pt>
                <c:pt idx="7311">
                  <c:v>0.833714187</c:v>
                </c:pt>
                <c:pt idx="7312">
                  <c:v>0.76060318900000001</c:v>
                </c:pt>
                <c:pt idx="7313">
                  <c:v>0.72389233100000006</c:v>
                </c:pt>
                <c:pt idx="7314">
                  <c:v>0.70604175300000005</c:v>
                </c:pt>
                <c:pt idx="7315">
                  <c:v>0.703880489</c:v>
                </c:pt>
                <c:pt idx="7316">
                  <c:v>0.71403586900000005</c:v>
                </c:pt>
                <c:pt idx="7317">
                  <c:v>0.70768904700000002</c:v>
                </c:pt>
                <c:pt idx="7318">
                  <c:v>0.67949199699999996</c:v>
                </c:pt>
                <c:pt idx="7319">
                  <c:v>0.67359441499999995</c:v>
                </c:pt>
                <c:pt idx="7320">
                  <c:v>0.653009057</c:v>
                </c:pt>
                <c:pt idx="7321">
                  <c:v>0.67986571799999995</c:v>
                </c:pt>
                <c:pt idx="7322">
                  <c:v>0.66387587800000003</c:v>
                </c:pt>
                <c:pt idx="7323">
                  <c:v>0.63324987899999996</c:v>
                </c:pt>
                <c:pt idx="7324">
                  <c:v>0.66451972699999995</c:v>
                </c:pt>
                <c:pt idx="7325">
                  <c:v>0.66671967499999996</c:v>
                </c:pt>
                <c:pt idx="7326">
                  <c:v>0.68729156300000005</c:v>
                </c:pt>
                <c:pt idx="7327">
                  <c:v>0.68798035400000002</c:v>
                </c:pt>
                <c:pt idx="7328">
                  <c:v>0.78063631099999997</c:v>
                </c:pt>
                <c:pt idx="7329">
                  <c:v>0.72240364599999995</c:v>
                </c:pt>
                <c:pt idx="7330">
                  <c:v>0.76917743699999996</c:v>
                </c:pt>
                <c:pt idx="7331">
                  <c:v>0.83153879600000002</c:v>
                </c:pt>
                <c:pt idx="7332">
                  <c:v>0.85205531099999998</c:v>
                </c:pt>
                <c:pt idx="7333">
                  <c:v>0.85517126300000001</c:v>
                </c:pt>
                <c:pt idx="7334">
                  <c:v>0.78218501799999995</c:v>
                </c:pt>
                <c:pt idx="7335">
                  <c:v>0.78990125700000002</c:v>
                </c:pt>
                <c:pt idx="7336">
                  <c:v>0.73051881799999996</c:v>
                </c:pt>
                <c:pt idx="7337">
                  <c:v>0.69666016100000006</c:v>
                </c:pt>
                <c:pt idx="7338">
                  <c:v>0.71656346299999996</c:v>
                </c:pt>
                <c:pt idx="7339">
                  <c:v>0.69020557400000004</c:v>
                </c:pt>
                <c:pt idx="7340">
                  <c:v>0.69557404499999997</c:v>
                </c:pt>
                <c:pt idx="7341">
                  <c:v>0.66597139800000005</c:v>
                </c:pt>
                <c:pt idx="7342">
                  <c:v>0.66144877700000004</c:v>
                </c:pt>
                <c:pt idx="7343">
                  <c:v>0.67605888800000002</c:v>
                </c:pt>
                <c:pt idx="7344">
                  <c:v>0.67355090399999995</c:v>
                </c:pt>
                <c:pt idx="7345">
                  <c:v>0.66073375899999998</c:v>
                </c:pt>
                <c:pt idx="7346">
                  <c:v>0.633721113</c:v>
                </c:pt>
                <c:pt idx="7347">
                  <c:v>0.65794867300000004</c:v>
                </c:pt>
                <c:pt idx="7348">
                  <c:v>0.63029390600000001</c:v>
                </c:pt>
                <c:pt idx="7349">
                  <c:v>0.642263472</c:v>
                </c:pt>
                <c:pt idx="7350">
                  <c:v>0.67268639799999996</c:v>
                </c:pt>
                <c:pt idx="7351">
                  <c:v>0.65542930399999999</c:v>
                </c:pt>
                <c:pt idx="7352">
                  <c:v>0.75221091500000004</c:v>
                </c:pt>
                <c:pt idx="7353">
                  <c:v>0.78916972900000004</c:v>
                </c:pt>
                <c:pt idx="7354">
                  <c:v>0.79766249700000003</c:v>
                </c:pt>
                <c:pt idx="7355">
                  <c:v>0.81575435399999996</c:v>
                </c:pt>
                <c:pt idx="7356">
                  <c:v>0.84038752299999997</c:v>
                </c:pt>
                <c:pt idx="7357">
                  <c:v>0.85082763400000005</c:v>
                </c:pt>
                <c:pt idx="7358">
                  <c:v>0.82688462699999998</c:v>
                </c:pt>
                <c:pt idx="7359">
                  <c:v>0.78306603399999997</c:v>
                </c:pt>
                <c:pt idx="7360">
                  <c:v>0.73976218699999996</c:v>
                </c:pt>
                <c:pt idx="7361">
                  <c:v>0.72970497599999995</c:v>
                </c:pt>
                <c:pt idx="7362">
                  <c:v>0.700201988</c:v>
                </c:pt>
                <c:pt idx="7363">
                  <c:v>0.68966817899999999</c:v>
                </c:pt>
                <c:pt idx="7364">
                  <c:v>0.68659764499999998</c:v>
                </c:pt>
                <c:pt idx="7365">
                  <c:v>0.69611656700000002</c:v>
                </c:pt>
                <c:pt idx="7366">
                  <c:v>0.63270389999999999</c:v>
                </c:pt>
                <c:pt idx="7367">
                  <c:v>0.70634609500000001</c:v>
                </c:pt>
                <c:pt idx="7368">
                  <c:v>0.69458580000000003</c:v>
                </c:pt>
                <c:pt idx="7369">
                  <c:v>0.64437025800000003</c:v>
                </c:pt>
                <c:pt idx="7370">
                  <c:v>0.66526895799999997</c:v>
                </c:pt>
                <c:pt idx="7371">
                  <c:v>0.630172968</c:v>
                </c:pt>
                <c:pt idx="7372">
                  <c:v>0.63347434999999996</c:v>
                </c:pt>
                <c:pt idx="7373">
                  <c:v>0.65051758299999995</c:v>
                </c:pt>
                <c:pt idx="7374">
                  <c:v>0.63674962499999999</c:v>
                </c:pt>
                <c:pt idx="7375">
                  <c:v>0.68709665499999995</c:v>
                </c:pt>
                <c:pt idx="7376">
                  <c:v>0.73922336099999997</c:v>
                </c:pt>
                <c:pt idx="7377">
                  <c:v>0.77330070699999998</c:v>
                </c:pt>
                <c:pt idx="7378">
                  <c:v>0.80260396000000001</c:v>
                </c:pt>
                <c:pt idx="7379">
                  <c:v>0.81730508800000001</c:v>
                </c:pt>
                <c:pt idx="7380">
                  <c:v>0.83912795799999995</c:v>
                </c:pt>
                <c:pt idx="7381">
                  <c:v>0.85950231600000004</c:v>
                </c:pt>
                <c:pt idx="7382">
                  <c:v>0.80945563300000001</c:v>
                </c:pt>
                <c:pt idx="7383">
                  <c:v>0.80108368399999996</c:v>
                </c:pt>
                <c:pt idx="7384">
                  <c:v>0.76121765399999997</c:v>
                </c:pt>
                <c:pt idx="7385">
                  <c:v>0.67323410500000003</c:v>
                </c:pt>
                <c:pt idx="7386">
                  <c:v>0.71111249899999995</c:v>
                </c:pt>
                <c:pt idx="7387">
                  <c:v>0.69391983700000004</c:v>
                </c:pt>
                <c:pt idx="7388">
                  <c:v>0.65170746999999996</c:v>
                </c:pt>
                <c:pt idx="7389">
                  <c:v>0.67341655499999997</c:v>
                </c:pt>
                <c:pt idx="7390">
                  <c:v>0.68978071200000002</c:v>
                </c:pt>
                <c:pt idx="7391">
                  <c:v>0.67164039600000003</c:v>
                </c:pt>
                <c:pt idx="7392">
                  <c:v>0.64805406300000001</c:v>
                </c:pt>
                <c:pt idx="7393">
                  <c:v>0.66600429999999999</c:v>
                </c:pt>
                <c:pt idx="7394">
                  <c:v>0.64953470199999996</c:v>
                </c:pt>
                <c:pt idx="7395">
                  <c:v>0.66478878299999999</c:v>
                </c:pt>
                <c:pt idx="7396">
                  <c:v>0.62182259600000001</c:v>
                </c:pt>
                <c:pt idx="7397">
                  <c:v>0.59902363999999997</c:v>
                </c:pt>
                <c:pt idx="7398">
                  <c:v>0.65598624900000002</c:v>
                </c:pt>
                <c:pt idx="7399">
                  <c:v>0.65913558000000005</c:v>
                </c:pt>
                <c:pt idx="7400">
                  <c:v>0.69611978500000005</c:v>
                </c:pt>
                <c:pt idx="7401">
                  <c:v>0.72838354100000002</c:v>
                </c:pt>
                <c:pt idx="7402">
                  <c:v>0.79488283400000004</c:v>
                </c:pt>
                <c:pt idx="7403">
                  <c:v>0.80230367199999997</c:v>
                </c:pt>
                <c:pt idx="7404">
                  <c:v>0.80819165699999995</c:v>
                </c:pt>
                <c:pt idx="7405">
                  <c:v>0.82499378899999998</c:v>
                </c:pt>
                <c:pt idx="7406">
                  <c:v>0.82191014299999998</c:v>
                </c:pt>
                <c:pt idx="7407">
                  <c:v>0.73804402400000002</c:v>
                </c:pt>
                <c:pt idx="7408">
                  <c:v>0.75326824199999998</c:v>
                </c:pt>
                <c:pt idx="7409">
                  <c:v>0.72148233699999997</c:v>
                </c:pt>
                <c:pt idx="7410">
                  <c:v>0.70657837400000001</c:v>
                </c:pt>
                <c:pt idx="7411">
                  <c:v>0.67821252300000001</c:v>
                </c:pt>
                <c:pt idx="7412">
                  <c:v>0.66556119899999999</c:v>
                </c:pt>
                <c:pt idx="7413">
                  <c:v>0.66792714600000003</c:v>
                </c:pt>
                <c:pt idx="7414">
                  <c:v>0.65355104200000003</c:v>
                </c:pt>
                <c:pt idx="7415">
                  <c:v>0.64251750699999999</c:v>
                </c:pt>
                <c:pt idx="7416">
                  <c:v>0.65020299000000004</c:v>
                </c:pt>
                <c:pt idx="7417">
                  <c:v>0.64936107399999998</c:v>
                </c:pt>
                <c:pt idx="7418">
                  <c:v>0.63943529099999996</c:v>
                </c:pt>
                <c:pt idx="7419">
                  <c:v>0.61768519899999996</c:v>
                </c:pt>
                <c:pt idx="7420">
                  <c:v>0.63257825400000001</c:v>
                </c:pt>
                <c:pt idx="7421">
                  <c:v>0.64835661600000005</c:v>
                </c:pt>
                <c:pt idx="7422">
                  <c:v>0.65120768500000004</c:v>
                </c:pt>
                <c:pt idx="7423">
                  <c:v>0.68764585300000003</c:v>
                </c:pt>
                <c:pt idx="7424">
                  <c:v>0.69812196500000001</c:v>
                </c:pt>
                <c:pt idx="7425">
                  <c:v>0.72453784899999996</c:v>
                </c:pt>
                <c:pt idx="7426">
                  <c:v>0.76053661100000003</c:v>
                </c:pt>
                <c:pt idx="7427">
                  <c:v>0.765434265</c:v>
                </c:pt>
                <c:pt idx="7428">
                  <c:v>0.79253625900000002</c:v>
                </c:pt>
                <c:pt idx="7429">
                  <c:v>0.79312777499999998</c:v>
                </c:pt>
                <c:pt idx="7430">
                  <c:v>0.74894124299999998</c:v>
                </c:pt>
                <c:pt idx="7431">
                  <c:v>0.77657097600000002</c:v>
                </c:pt>
                <c:pt idx="7432">
                  <c:v>0.74141544100000001</c:v>
                </c:pt>
                <c:pt idx="7433">
                  <c:v>0.71478951000000002</c:v>
                </c:pt>
                <c:pt idx="7434">
                  <c:v>0.67061877299999995</c:v>
                </c:pt>
                <c:pt idx="7435">
                  <c:v>0.67488908800000003</c:v>
                </c:pt>
                <c:pt idx="7436">
                  <c:v>0.68025702200000004</c:v>
                </c:pt>
                <c:pt idx="7437">
                  <c:v>0.69282084700000002</c:v>
                </c:pt>
                <c:pt idx="7438">
                  <c:v>0.66654604699999997</c:v>
                </c:pt>
                <c:pt idx="7439">
                  <c:v>0.67542231100000005</c:v>
                </c:pt>
              </c:numCache>
            </c:numRef>
          </c:yVal>
          <c:smooth val="1"/>
          <c:extLst>
            <c:ext xmlns:c16="http://schemas.microsoft.com/office/drawing/2014/chart" uri="{C3380CC4-5D6E-409C-BE32-E72D297353CC}">
              <c16:uniqueId val="{00000000-7189-4139-8508-8F2635C3B4F4}"/>
            </c:ext>
          </c:extLst>
        </c:ser>
        <c:dLbls>
          <c:showLegendKey val="0"/>
          <c:showVal val="0"/>
          <c:showCatName val="0"/>
          <c:showSerName val="0"/>
          <c:showPercent val="0"/>
          <c:showBubbleSize val="0"/>
        </c:dLbls>
        <c:axId val="1960697471"/>
        <c:axId val="1960696223"/>
      </c:scatterChart>
      <c:valAx>
        <c:axId val="1960697471"/>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b="1"/>
                  <a:t>Hours</a:t>
                </a:r>
                <a:endParaRPr lang="zh-CN" altLang="en-US" b="1"/>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960696223"/>
        <c:crosses val="autoZero"/>
        <c:crossBetween val="midCat"/>
      </c:valAx>
      <c:valAx>
        <c:axId val="196069622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b="1"/>
                  <a:t>Nominized temperature</a:t>
                </a:r>
                <a:endParaRPr lang="zh-CN" altLang="en-US" b="1"/>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960697471"/>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CN" sz="1800" b="1" i="0" baseline="0">
                <a:effectLst/>
              </a:rPr>
              <a:t>Speed direction</a:t>
            </a:r>
            <a:endParaRPr lang="zh-CN" altLang="zh-CN">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0.10344203849518811"/>
          <c:y val="0.17171296296296296"/>
          <c:w val="0.85178018372703401"/>
          <c:h val="0.66380735887706677"/>
        </c:manualLayout>
      </c:layout>
      <c:scatterChart>
        <c:scatterStyle val="smoothMarker"/>
        <c:varyColors val="0"/>
        <c:ser>
          <c:idx val="0"/>
          <c:order val="0"/>
          <c:tx>
            <c:strRef>
              <c:f>weather_2!$C$1</c:f>
              <c:strCache>
                <c:ptCount val="1"/>
                <c:pt idx="0">
                  <c:v>Temp</c:v>
                </c:pt>
              </c:strCache>
            </c:strRef>
          </c:tx>
          <c:spPr>
            <a:ln w="19050" cap="rnd">
              <a:solidFill>
                <a:schemeClr val="accent1"/>
              </a:solidFill>
              <a:round/>
            </a:ln>
            <a:effectLst/>
          </c:spPr>
          <c:marker>
            <c:symbol val="none"/>
          </c:marker>
          <c:yVal>
            <c:numRef>
              <c:f>weather_2!$D$2:$D$7441</c:f>
              <c:numCache>
                <c:formatCode>General</c:formatCode>
                <c:ptCount val="7440"/>
                <c:pt idx="0">
                  <c:v>170</c:v>
                </c:pt>
                <c:pt idx="1">
                  <c:v>170</c:v>
                </c:pt>
                <c:pt idx="2">
                  <c:v>230</c:v>
                </c:pt>
                <c:pt idx="3">
                  <c:v>280</c:v>
                </c:pt>
                <c:pt idx="4">
                  <c:v>290</c:v>
                </c:pt>
                <c:pt idx="5">
                  <c:v>290</c:v>
                </c:pt>
                <c:pt idx="6">
                  <c:v>270</c:v>
                </c:pt>
                <c:pt idx="7">
                  <c:v>290</c:v>
                </c:pt>
                <c:pt idx="8">
                  <c:v>290</c:v>
                </c:pt>
                <c:pt idx="9">
                  <c:v>270</c:v>
                </c:pt>
                <c:pt idx="10">
                  <c:v>270</c:v>
                </c:pt>
                <c:pt idx="11">
                  <c:v>270</c:v>
                </c:pt>
                <c:pt idx="12">
                  <c:v>270</c:v>
                </c:pt>
                <c:pt idx="13">
                  <c:v>270</c:v>
                </c:pt>
                <c:pt idx="14">
                  <c:v>270</c:v>
                </c:pt>
                <c:pt idx="15">
                  <c:v>280</c:v>
                </c:pt>
                <c:pt idx="16">
                  <c:v>280</c:v>
                </c:pt>
                <c:pt idx="17">
                  <c:v>220</c:v>
                </c:pt>
                <c:pt idx="18">
                  <c:v>180</c:v>
                </c:pt>
                <c:pt idx="19">
                  <c:v>200</c:v>
                </c:pt>
                <c:pt idx="20">
                  <c:v>230</c:v>
                </c:pt>
                <c:pt idx="21">
                  <c:v>200</c:v>
                </c:pt>
                <c:pt idx="22">
                  <c:v>220</c:v>
                </c:pt>
                <c:pt idx="23">
                  <c:v>220</c:v>
                </c:pt>
                <c:pt idx="24">
                  <c:v>270</c:v>
                </c:pt>
                <c:pt idx="25">
                  <c:v>290</c:v>
                </c:pt>
                <c:pt idx="26">
                  <c:v>270</c:v>
                </c:pt>
                <c:pt idx="27">
                  <c:v>280</c:v>
                </c:pt>
                <c:pt idx="28">
                  <c:v>290</c:v>
                </c:pt>
                <c:pt idx="29">
                  <c:v>290</c:v>
                </c:pt>
                <c:pt idx="30">
                  <c:v>270</c:v>
                </c:pt>
                <c:pt idx="31">
                  <c:v>280</c:v>
                </c:pt>
                <c:pt idx="32">
                  <c:v>290</c:v>
                </c:pt>
                <c:pt idx="33">
                  <c:v>280</c:v>
                </c:pt>
                <c:pt idx="34">
                  <c:v>270</c:v>
                </c:pt>
                <c:pt idx="35">
                  <c:v>270</c:v>
                </c:pt>
                <c:pt idx="36">
                  <c:v>270</c:v>
                </c:pt>
                <c:pt idx="37">
                  <c:v>270</c:v>
                </c:pt>
                <c:pt idx="38">
                  <c:v>270</c:v>
                </c:pt>
                <c:pt idx="39">
                  <c:v>270</c:v>
                </c:pt>
                <c:pt idx="40">
                  <c:v>270</c:v>
                </c:pt>
                <c:pt idx="41">
                  <c:v>230</c:v>
                </c:pt>
                <c:pt idx="42">
                  <c:v>230</c:v>
                </c:pt>
                <c:pt idx="43">
                  <c:v>245</c:v>
                </c:pt>
                <c:pt idx="44">
                  <c:v>260</c:v>
                </c:pt>
                <c:pt idx="45">
                  <c:v>270</c:v>
                </c:pt>
                <c:pt idx="46">
                  <c:v>230</c:v>
                </c:pt>
                <c:pt idx="47">
                  <c:v>270</c:v>
                </c:pt>
                <c:pt idx="48">
                  <c:v>270</c:v>
                </c:pt>
                <c:pt idx="49">
                  <c:v>270</c:v>
                </c:pt>
                <c:pt idx="50">
                  <c:v>270</c:v>
                </c:pt>
                <c:pt idx="51">
                  <c:v>270</c:v>
                </c:pt>
                <c:pt idx="52">
                  <c:v>280</c:v>
                </c:pt>
                <c:pt idx="53">
                  <c:v>270</c:v>
                </c:pt>
                <c:pt idx="54">
                  <c:v>290</c:v>
                </c:pt>
                <c:pt idx="55">
                  <c:v>280</c:v>
                </c:pt>
                <c:pt idx="56">
                  <c:v>270</c:v>
                </c:pt>
                <c:pt idx="57">
                  <c:v>300</c:v>
                </c:pt>
                <c:pt idx="58">
                  <c:v>285</c:v>
                </c:pt>
                <c:pt idx="59">
                  <c:v>270</c:v>
                </c:pt>
                <c:pt idx="60">
                  <c:v>270</c:v>
                </c:pt>
                <c:pt idx="61">
                  <c:v>270</c:v>
                </c:pt>
                <c:pt idx="62">
                  <c:v>260</c:v>
                </c:pt>
                <c:pt idx="63">
                  <c:v>210</c:v>
                </c:pt>
                <c:pt idx="64">
                  <c:v>240</c:v>
                </c:pt>
                <c:pt idx="65">
                  <c:v>270</c:v>
                </c:pt>
                <c:pt idx="66">
                  <c:v>260</c:v>
                </c:pt>
                <c:pt idx="67">
                  <c:v>270</c:v>
                </c:pt>
                <c:pt idx="68">
                  <c:v>290</c:v>
                </c:pt>
                <c:pt idx="69">
                  <c:v>280</c:v>
                </c:pt>
                <c:pt idx="70">
                  <c:v>280</c:v>
                </c:pt>
                <c:pt idx="71">
                  <c:v>290</c:v>
                </c:pt>
                <c:pt idx="72">
                  <c:v>290</c:v>
                </c:pt>
                <c:pt idx="73">
                  <c:v>270</c:v>
                </c:pt>
                <c:pt idx="74">
                  <c:v>290</c:v>
                </c:pt>
                <c:pt idx="75">
                  <c:v>270</c:v>
                </c:pt>
                <c:pt idx="76">
                  <c:v>280</c:v>
                </c:pt>
                <c:pt idx="77">
                  <c:v>130</c:v>
                </c:pt>
                <c:pt idx="78">
                  <c:v>180</c:v>
                </c:pt>
                <c:pt idx="79">
                  <c:v>290</c:v>
                </c:pt>
                <c:pt idx="80">
                  <c:v>290</c:v>
                </c:pt>
                <c:pt idx="81">
                  <c:v>290</c:v>
                </c:pt>
                <c:pt idx="82">
                  <c:v>210</c:v>
                </c:pt>
                <c:pt idx="83">
                  <c:v>280</c:v>
                </c:pt>
                <c:pt idx="84">
                  <c:v>290</c:v>
                </c:pt>
                <c:pt idx="85">
                  <c:v>290</c:v>
                </c:pt>
                <c:pt idx="86">
                  <c:v>250</c:v>
                </c:pt>
                <c:pt idx="87">
                  <c:v>270</c:v>
                </c:pt>
                <c:pt idx="88">
                  <c:v>260</c:v>
                </c:pt>
                <c:pt idx="89">
                  <c:v>270</c:v>
                </c:pt>
                <c:pt idx="90">
                  <c:v>270</c:v>
                </c:pt>
                <c:pt idx="91">
                  <c:v>280</c:v>
                </c:pt>
                <c:pt idx="92">
                  <c:v>300</c:v>
                </c:pt>
                <c:pt idx="93">
                  <c:v>300</c:v>
                </c:pt>
                <c:pt idx="94">
                  <c:v>290</c:v>
                </c:pt>
                <c:pt idx="95">
                  <c:v>290</c:v>
                </c:pt>
                <c:pt idx="96">
                  <c:v>280</c:v>
                </c:pt>
                <c:pt idx="97">
                  <c:v>290</c:v>
                </c:pt>
                <c:pt idx="98">
                  <c:v>270</c:v>
                </c:pt>
                <c:pt idx="99">
                  <c:v>290</c:v>
                </c:pt>
                <c:pt idx="100">
                  <c:v>290</c:v>
                </c:pt>
                <c:pt idx="101">
                  <c:v>290</c:v>
                </c:pt>
                <c:pt idx="102">
                  <c:v>270</c:v>
                </c:pt>
                <c:pt idx="103">
                  <c:v>280</c:v>
                </c:pt>
                <c:pt idx="104">
                  <c:v>270</c:v>
                </c:pt>
                <c:pt idx="105">
                  <c:v>290</c:v>
                </c:pt>
                <c:pt idx="106">
                  <c:v>280</c:v>
                </c:pt>
                <c:pt idx="107">
                  <c:v>270</c:v>
                </c:pt>
                <c:pt idx="108">
                  <c:v>270</c:v>
                </c:pt>
                <c:pt idx="109">
                  <c:v>270</c:v>
                </c:pt>
                <c:pt idx="110">
                  <c:v>280</c:v>
                </c:pt>
                <c:pt idx="111">
                  <c:v>290</c:v>
                </c:pt>
                <c:pt idx="112">
                  <c:v>260</c:v>
                </c:pt>
                <c:pt idx="113">
                  <c:v>290</c:v>
                </c:pt>
                <c:pt idx="114">
                  <c:v>290</c:v>
                </c:pt>
                <c:pt idx="115">
                  <c:v>290</c:v>
                </c:pt>
                <c:pt idx="116">
                  <c:v>290</c:v>
                </c:pt>
                <c:pt idx="117">
                  <c:v>290</c:v>
                </c:pt>
                <c:pt idx="118">
                  <c:v>290</c:v>
                </c:pt>
                <c:pt idx="119">
                  <c:v>280</c:v>
                </c:pt>
                <c:pt idx="120">
                  <c:v>290</c:v>
                </c:pt>
                <c:pt idx="121">
                  <c:v>290</c:v>
                </c:pt>
                <c:pt idx="122">
                  <c:v>270</c:v>
                </c:pt>
                <c:pt idx="123">
                  <c:v>330</c:v>
                </c:pt>
                <c:pt idx="124">
                  <c:v>350</c:v>
                </c:pt>
                <c:pt idx="125">
                  <c:v>290</c:v>
                </c:pt>
                <c:pt idx="126">
                  <c:v>290</c:v>
                </c:pt>
                <c:pt idx="127">
                  <c:v>280</c:v>
                </c:pt>
                <c:pt idx="128">
                  <c:v>280</c:v>
                </c:pt>
                <c:pt idx="129">
                  <c:v>275</c:v>
                </c:pt>
                <c:pt idx="130">
                  <c:v>270</c:v>
                </c:pt>
                <c:pt idx="131">
                  <c:v>270</c:v>
                </c:pt>
                <c:pt idx="132">
                  <c:v>270</c:v>
                </c:pt>
                <c:pt idx="133">
                  <c:v>300</c:v>
                </c:pt>
                <c:pt idx="134">
                  <c:v>270</c:v>
                </c:pt>
                <c:pt idx="135">
                  <c:v>130</c:v>
                </c:pt>
                <c:pt idx="136">
                  <c:v>110</c:v>
                </c:pt>
                <c:pt idx="137">
                  <c:v>110</c:v>
                </c:pt>
                <c:pt idx="138">
                  <c:v>290</c:v>
                </c:pt>
                <c:pt idx="139">
                  <c:v>290</c:v>
                </c:pt>
                <c:pt idx="140">
                  <c:v>320</c:v>
                </c:pt>
                <c:pt idx="141">
                  <c:v>120</c:v>
                </c:pt>
                <c:pt idx="142">
                  <c:v>120</c:v>
                </c:pt>
                <c:pt idx="143">
                  <c:v>250</c:v>
                </c:pt>
                <c:pt idx="144">
                  <c:v>280</c:v>
                </c:pt>
                <c:pt idx="145">
                  <c:v>290</c:v>
                </c:pt>
                <c:pt idx="146">
                  <c:v>340</c:v>
                </c:pt>
                <c:pt idx="147">
                  <c:v>120</c:v>
                </c:pt>
                <c:pt idx="148">
                  <c:v>270</c:v>
                </c:pt>
                <c:pt idx="149">
                  <c:v>280</c:v>
                </c:pt>
                <c:pt idx="150">
                  <c:v>290</c:v>
                </c:pt>
                <c:pt idx="151">
                  <c:v>290</c:v>
                </c:pt>
                <c:pt idx="152">
                  <c:v>290</c:v>
                </c:pt>
                <c:pt idx="153">
                  <c:v>290</c:v>
                </c:pt>
                <c:pt idx="154">
                  <c:v>290</c:v>
                </c:pt>
                <c:pt idx="155">
                  <c:v>236.66666670000001</c:v>
                </c:pt>
                <c:pt idx="156">
                  <c:v>183.33333329999999</c:v>
                </c:pt>
                <c:pt idx="157">
                  <c:v>130</c:v>
                </c:pt>
                <c:pt idx="158">
                  <c:v>130</c:v>
                </c:pt>
                <c:pt idx="159">
                  <c:v>120</c:v>
                </c:pt>
                <c:pt idx="160">
                  <c:v>120</c:v>
                </c:pt>
                <c:pt idx="161">
                  <c:v>120</c:v>
                </c:pt>
                <c:pt idx="162">
                  <c:v>130</c:v>
                </c:pt>
                <c:pt idx="163">
                  <c:v>120</c:v>
                </c:pt>
                <c:pt idx="164">
                  <c:v>120</c:v>
                </c:pt>
                <c:pt idx="165">
                  <c:v>120</c:v>
                </c:pt>
                <c:pt idx="166">
                  <c:v>120</c:v>
                </c:pt>
                <c:pt idx="167">
                  <c:v>120</c:v>
                </c:pt>
                <c:pt idx="168">
                  <c:v>120</c:v>
                </c:pt>
                <c:pt idx="169">
                  <c:v>120</c:v>
                </c:pt>
                <c:pt idx="170">
                  <c:v>130</c:v>
                </c:pt>
                <c:pt idx="171">
                  <c:v>130</c:v>
                </c:pt>
                <c:pt idx="172">
                  <c:v>120</c:v>
                </c:pt>
                <c:pt idx="173">
                  <c:v>120</c:v>
                </c:pt>
                <c:pt idx="174">
                  <c:v>110</c:v>
                </c:pt>
                <c:pt idx="175">
                  <c:v>130</c:v>
                </c:pt>
                <c:pt idx="176">
                  <c:v>120</c:v>
                </c:pt>
                <c:pt idx="177">
                  <c:v>130</c:v>
                </c:pt>
                <c:pt idx="178">
                  <c:v>120</c:v>
                </c:pt>
                <c:pt idx="179">
                  <c:v>120</c:v>
                </c:pt>
                <c:pt idx="180">
                  <c:v>130</c:v>
                </c:pt>
                <c:pt idx="181">
                  <c:v>135</c:v>
                </c:pt>
                <c:pt idx="182">
                  <c:v>140</c:v>
                </c:pt>
                <c:pt idx="183">
                  <c:v>130</c:v>
                </c:pt>
                <c:pt idx="184">
                  <c:v>120</c:v>
                </c:pt>
                <c:pt idx="185">
                  <c:v>130</c:v>
                </c:pt>
                <c:pt idx="186">
                  <c:v>140</c:v>
                </c:pt>
                <c:pt idx="187">
                  <c:v>120</c:v>
                </c:pt>
                <c:pt idx="188">
                  <c:v>125</c:v>
                </c:pt>
                <c:pt idx="189">
                  <c:v>130</c:v>
                </c:pt>
                <c:pt idx="190">
                  <c:v>130</c:v>
                </c:pt>
                <c:pt idx="191">
                  <c:v>120</c:v>
                </c:pt>
                <c:pt idx="192">
                  <c:v>120</c:v>
                </c:pt>
                <c:pt idx="193">
                  <c:v>120</c:v>
                </c:pt>
                <c:pt idx="194">
                  <c:v>120</c:v>
                </c:pt>
                <c:pt idx="195">
                  <c:v>120</c:v>
                </c:pt>
                <c:pt idx="196">
                  <c:v>130</c:v>
                </c:pt>
                <c:pt idx="197">
                  <c:v>120</c:v>
                </c:pt>
                <c:pt idx="198">
                  <c:v>130</c:v>
                </c:pt>
                <c:pt idx="199">
                  <c:v>120</c:v>
                </c:pt>
                <c:pt idx="200">
                  <c:v>110</c:v>
                </c:pt>
                <c:pt idx="201">
                  <c:v>120</c:v>
                </c:pt>
                <c:pt idx="202">
                  <c:v>120</c:v>
                </c:pt>
                <c:pt idx="203">
                  <c:v>120</c:v>
                </c:pt>
                <c:pt idx="204">
                  <c:v>130</c:v>
                </c:pt>
                <c:pt idx="205">
                  <c:v>280</c:v>
                </c:pt>
                <c:pt idx="206">
                  <c:v>130</c:v>
                </c:pt>
                <c:pt idx="207">
                  <c:v>130</c:v>
                </c:pt>
                <c:pt idx="208">
                  <c:v>110</c:v>
                </c:pt>
                <c:pt idx="209">
                  <c:v>120</c:v>
                </c:pt>
                <c:pt idx="210">
                  <c:v>110</c:v>
                </c:pt>
                <c:pt idx="211">
                  <c:v>130</c:v>
                </c:pt>
                <c:pt idx="212">
                  <c:v>130</c:v>
                </c:pt>
                <c:pt idx="213">
                  <c:v>120</c:v>
                </c:pt>
                <c:pt idx="214">
                  <c:v>110</c:v>
                </c:pt>
                <c:pt idx="215">
                  <c:v>120</c:v>
                </c:pt>
                <c:pt idx="216">
                  <c:v>120</c:v>
                </c:pt>
                <c:pt idx="217">
                  <c:v>120</c:v>
                </c:pt>
                <c:pt idx="218">
                  <c:v>120</c:v>
                </c:pt>
                <c:pt idx="219">
                  <c:v>120</c:v>
                </c:pt>
                <c:pt idx="220">
                  <c:v>110</c:v>
                </c:pt>
                <c:pt idx="221">
                  <c:v>120</c:v>
                </c:pt>
                <c:pt idx="222">
                  <c:v>130</c:v>
                </c:pt>
                <c:pt idx="223">
                  <c:v>120</c:v>
                </c:pt>
                <c:pt idx="224">
                  <c:v>120</c:v>
                </c:pt>
                <c:pt idx="225">
                  <c:v>140</c:v>
                </c:pt>
                <c:pt idx="226">
                  <c:v>130</c:v>
                </c:pt>
                <c:pt idx="227">
                  <c:v>110</c:v>
                </c:pt>
                <c:pt idx="228">
                  <c:v>170</c:v>
                </c:pt>
                <c:pt idx="229">
                  <c:v>290</c:v>
                </c:pt>
                <c:pt idx="230">
                  <c:v>290</c:v>
                </c:pt>
                <c:pt idx="231">
                  <c:v>290</c:v>
                </c:pt>
                <c:pt idx="232">
                  <c:v>170</c:v>
                </c:pt>
                <c:pt idx="233">
                  <c:v>140</c:v>
                </c:pt>
                <c:pt idx="234">
                  <c:v>160</c:v>
                </c:pt>
                <c:pt idx="235">
                  <c:v>160</c:v>
                </c:pt>
                <c:pt idx="236">
                  <c:v>160</c:v>
                </c:pt>
                <c:pt idx="237">
                  <c:v>160</c:v>
                </c:pt>
                <c:pt idx="238">
                  <c:v>160</c:v>
                </c:pt>
                <c:pt idx="239">
                  <c:v>280</c:v>
                </c:pt>
                <c:pt idx="240">
                  <c:v>285</c:v>
                </c:pt>
                <c:pt idx="241">
                  <c:v>290</c:v>
                </c:pt>
                <c:pt idx="242">
                  <c:v>290</c:v>
                </c:pt>
                <c:pt idx="243">
                  <c:v>290</c:v>
                </c:pt>
                <c:pt idx="244">
                  <c:v>330</c:v>
                </c:pt>
                <c:pt idx="245">
                  <c:v>320</c:v>
                </c:pt>
                <c:pt idx="246">
                  <c:v>130</c:v>
                </c:pt>
                <c:pt idx="247">
                  <c:v>120</c:v>
                </c:pt>
                <c:pt idx="248">
                  <c:v>120</c:v>
                </c:pt>
                <c:pt idx="249">
                  <c:v>120</c:v>
                </c:pt>
                <c:pt idx="250">
                  <c:v>140</c:v>
                </c:pt>
                <c:pt idx="251">
                  <c:v>100</c:v>
                </c:pt>
                <c:pt idx="252">
                  <c:v>270</c:v>
                </c:pt>
                <c:pt idx="253">
                  <c:v>280</c:v>
                </c:pt>
                <c:pt idx="254">
                  <c:v>100</c:v>
                </c:pt>
                <c:pt idx="255">
                  <c:v>130</c:v>
                </c:pt>
                <c:pt idx="256">
                  <c:v>160</c:v>
                </c:pt>
                <c:pt idx="257">
                  <c:v>120</c:v>
                </c:pt>
                <c:pt idx="258">
                  <c:v>130</c:v>
                </c:pt>
                <c:pt idx="259">
                  <c:v>120</c:v>
                </c:pt>
                <c:pt idx="260">
                  <c:v>130</c:v>
                </c:pt>
                <c:pt idx="261">
                  <c:v>120</c:v>
                </c:pt>
                <c:pt idx="262">
                  <c:v>130</c:v>
                </c:pt>
                <c:pt idx="263">
                  <c:v>220</c:v>
                </c:pt>
                <c:pt idx="264">
                  <c:v>290</c:v>
                </c:pt>
                <c:pt idx="265">
                  <c:v>290</c:v>
                </c:pt>
                <c:pt idx="266">
                  <c:v>300</c:v>
                </c:pt>
                <c:pt idx="267">
                  <c:v>330</c:v>
                </c:pt>
                <c:pt idx="268">
                  <c:v>30</c:v>
                </c:pt>
                <c:pt idx="269">
                  <c:v>30</c:v>
                </c:pt>
                <c:pt idx="270">
                  <c:v>110</c:v>
                </c:pt>
                <c:pt idx="271">
                  <c:v>110</c:v>
                </c:pt>
                <c:pt idx="272">
                  <c:v>140</c:v>
                </c:pt>
                <c:pt idx="273">
                  <c:v>150</c:v>
                </c:pt>
                <c:pt idx="274">
                  <c:v>160</c:v>
                </c:pt>
                <c:pt idx="275">
                  <c:v>170</c:v>
                </c:pt>
                <c:pt idx="276">
                  <c:v>160</c:v>
                </c:pt>
                <c:pt idx="277">
                  <c:v>140</c:v>
                </c:pt>
                <c:pt idx="278">
                  <c:v>140</c:v>
                </c:pt>
                <c:pt idx="279">
                  <c:v>150</c:v>
                </c:pt>
                <c:pt idx="280">
                  <c:v>80</c:v>
                </c:pt>
                <c:pt idx="281">
                  <c:v>110</c:v>
                </c:pt>
                <c:pt idx="282">
                  <c:v>110</c:v>
                </c:pt>
                <c:pt idx="283">
                  <c:v>120</c:v>
                </c:pt>
                <c:pt idx="284">
                  <c:v>120</c:v>
                </c:pt>
                <c:pt idx="285">
                  <c:v>120</c:v>
                </c:pt>
                <c:pt idx="286">
                  <c:v>120</c:v>
                </c:pt>
                <c:pt idx="287">
                  <c:v>110</c:v>
                </c:pt>
                <c:pt idx="288">
                  <c:v>130</c:v>
                </c:pt>
                <c:pt idx="289">
                  <c:v>110</c:v>
                </c:pt>
                <c:pt idx="290">
                  <c:v>110</c:v>
                </c:pt>
                <c:pt idx="291">
                  <c:v>110</c:v>
                </c:pt>
                <c:pt idx="292">
                  <c:v>110</c:v>
                </c:pt>
                <c:pt idx="293">
                  <c:v>110</c:v>
                </c:pt>
                <c:pt idx="294">
                  <c:v>110</c:v>
                </c:pt>
                <c:pt idx="295">
                  <c:v>110</c:v>
                </c:pt>
                <c:pt idx="296">
                  <c:v>120</c:v>
                </c:pt>
                <c:pt idx="297">
                  <c:v>80</c:v>
                </c:pt>
                <c:pt idx="298">
                  <c:v>40</c:v>
                </c:pt>
                <c:pt idx="299">
                  <c:v>70</c:v>
                </c:pt>
                <c:pt idx="300">
                  <c:v>110</c:v>
                </c:pt>
                <c:pt idx="301">
                  <c:v>110</c:v>
                </c:pt>
                <c:pt idx="302">
                  <c:v>290</c:v>
                </c:pt>
                <c:pt idx="303">
                  <c:v>50</c:v>
                </c:pt>
                <c:pt idx="304">
                  <c:v>120</c:v>
                </c:pt>
                <c:pt idx="305">
                  <c:v>110</c:v>
                </c:pt>
                <c:pt idx="306">
                  <c:v>120</c:v>
                </c:pt>
                <c:pt idx="307">
                  <c:v>120</c:v>
                </c:pt>
                <c:pt idx="308">
                  <c:v>120</c:v>
                </c:pt>
                <c:pt idx="309">
                  <c:v>120</c:v>
                </c:pt>
                <c:pt idx="310">
                  <c:v>120</c:v>
                </c:pt>
                <c:pt idx="311">
                  <c:v>120</c:v>
                </c:pt>
                <c:pt idx="312">
                  <c:v>120</c:v>
                </c:pt>
                <c:pt idx="313">
                  <c:v>120</c:v>
                </c:pt>
                <c:pt idx="314">
                  <c:v>120</c:v>
                </c:pt>
                <c:pt idx="315">
                  <c:v>120</c:v>
                </c:pt>
                <c:pt idx="316">
                  <c:v>120</c:v>
                </c:pt>
                <c:pt idx="317">
                  <c:v>120</c:v>
                </c:pt>
                <c:pt idx="318">
                  <c:v>120</c:v>
                </c:pt>
                <c:pt idx="319">
                  <c:v>120</c:v>
                </c:pt>
                <c:pt idx="320">
                  <c:v>120</c:v>
                </c:pt>
                <c:pt idx="321">
                  <c:v>140</c:v>
                </c:pt>
                <c:pt idx="322">
                  <c:v>150</c:v>
                </c:pt>
                <c:pt idx="323">
                  <c:v>280</c:v>
                </c:pt>
                <c:pt idx="324">
                  <c:v>280</c:v>
                </c:pt>
                <c:pt idx="325">
                  <c:v>270</c:v>
                </c:pt>
                <c:pt idx="326">
                  <c:v>270</c:v>
                </c:pt>
                <c:pt idx="327">
                  <c:v>280</c:v>
                </c:pt>
                <c:pt idx="328">
                  <c:v>270</c:v>
                </c:pt>
                <c:pt idx="329">
                  <c:v>290</c:v>
                </c:pt>
                <c:pt idx="330">
                  <c:v>290</c:v>
                </c:pt>
                <c:pt idx="331">
                  <c:v>290</c:v>
                </c:pt>
                <c:pt idx="332">
                  <c:v>290</c:v>
                </c:pt>
                <c:pt idx="333">
                  <c:v>290</c:v>
                </c:pt>
                <c:pt idx="334">
                  <c:v>290</c:v>
                </c:pt>
                <c:pt idx="335">
                  <c:v>130</c:v>
                </c:pt>
                <c:pt idx="336">
                  <c:v>125</c:v>
                </c:pt>
                <c:pt idx="337">
                  <c:v>120</c:v>
                </c:pt>
                <c:pt idx="338">
                  <c:v>130</c:v>
                </c:pt>
                <c:pt idx="339">
                  <c:v>280</c:v>
                </c:pt>
                <c:pt idx="340">
                  <c:v>280</c:v>
                </c:pt>
                <c:pt idx="341">
                  <c:v>170</c:v>
                </c:pt>
                <c:pt idx="342">
                  <c:v>10</c:v>
                </c:pt>
                <c:pt idx="343">
                  <c:v>360</c:v>
                </c:pt>
                <c:pt idx="344">
                  <c:v>40</c:v>
                </c:pt>
                <c:pt idx="345">
                  <c:v>80</c:v>
                </c:pt>
                <c:pt idx="346">
                  <c:v>50</c:v>
                </c:pt>
                <c:pt idx="347">
                  <c:v>50</c:v>
                </c:pt>
                <c:pt idx="348">
                  <c:v>80</c:v>
                </c:pt>
                <c:pt idx="349">
                  <c:v>100</c:v>
                </c:pt>
                <c:pt idx="350">
                  <c:v>120</c:v>
                </c:pt>
                <c:pt idx="351">
                  <c:v>80</c:v>
                </c:pt>
                <c:pt idx="352">
                  <c:v>100</c:v>
                </c:pt>
                <c:pt idx="353">
                  <c:v>80</c:v>
                </c:pt>
                <c:pt idx="354">
                  <c:v>80</c:v>
                </c:pt>
                <c:pt idx="355">
                  <c:v>80</c:v>
                </c:pt>
                <c:pt idx="356">
                  <c:v>70</c:v>
                </c:pt>
                <c:pt idx="357">
                  <c:v>50</c:v>
                </c:pt>
                <c:pt idx="358">
                  <c:v>70</c:v>
                </c:pt>
                <c:pt idx="359">
                  <c:v>80</c:v>
                </c:pt>
                <c:pt idx="360">
                  <c:v>83.333333330000002</c:v>
                </c:pt>
                <c:pt idx="361">
                  <c:v>86.666666669999998</c:v>
                </c:pt>
                <c:pt idx="362">
                  <c:v>90</c:v>
                </c:pt>
                <c:pt idx="363">
                  <c:v>100</c:v>
                </c:pt>
                <c:pt idx="364">
                  <c:v>100</c:v>
                </c:pt>
                <c:pt idx="365">
                  <c:v>100</c:v>
                </c:pt>
                <c:pt idx="366">
                  <c:v>90</c:v>
                </c:pt>
                <c:pt idx="367">
                  <c:v>100</c:v>
                </c:pt>
                <c:pt idx="368">
                  <c:v>100</c:v>
                </c:pt>
                <c:pt idx="369">
                  <c:v>100</c:v>
                </c:pt>
                <c:pt idx="370">
                  <c:v>100</c:v>
                </c:pt>
                <c:pt idx="371">
                  <c:v>110</c:v>
                </c:pt>
                <c:pt idx="372">
                  <c:v>110</c:v>
                </c:pt>
                <c:pt idx="373">
                  <c:v>120</c:v>
                </c:pt>
                <c:pt idx="374">
                  <c:v>120</c:v>
                </c:pt>
                <c:pt idx="375">
                  <c:v>120</c:v>
                </c:pt>
                <c:pt idx="376">
                  <c:v>120</c:v>
                </c:pt>
                <c:pt idx="377">
                  <c:v>120</c:v>
                </c:pt>
                <c:pt idx="378">
                  <c:v>120</c:v>
                </c:pt>
                <c:pt idx="379">
                  <c:v>120</c:v>
                </c:pt>
                <c:pt idx="380">
                  <c:v>120</c:v>
                </c:pt>
                <c:pt idx="381">
                  <c:v>120</c:v>
                </c:pt>
                <c:pt idx="382">
                  <c:v>130</c:v>
                </c:pt>
                <c:pt idx="383">
                  <c:v>130</c:v>
                </c:pt>
                <c:pt idx="384">
                  <c:v>140</c:v>
                </c:pt>
                <c:pt idx="385">
                  <c:v>140</c:v>
                </c:pt>
                <c:pt idx="386">
                  <c:v>140</c:v>
                </c:pt>
                <c:pt idx="387">
                  <c:v>140</c:v>
                </c:pt>
                <c:pt idx="388">
                  <c:v>140</c:v>
                </c:pt>
                <c:pt idx="389">
                  <c:v>140</c:v>
                </c:pt>
                <c:pt idx="390">
                  <c:v>140</c:v>
                </c:pt>
                <c:pt idx="391">
                  <c:v>140</c:v>
                </c:pt>
                <c:pt idx="392">
                  <c:v>140</c:v>
                </c:pt>
                <c:pt idx="393">
                  <c:v>140</c:v>
                </c:pt>
                <c:pt idx="394">
                  <c:v>140</c:v>
                </c:pt>
                <c:pt idx="395">
                  <c:v>140</c:v>
                </c:pt>
                <c:pt idx="396">
                  <c:v>145</c:v>
                </c:pt>
                <c:pt idx="397">
                  <c:v>150</c:v>
                </c:pt>
                <c:pt idx="398">
                  <c:v>170</c:v>
                </c:pt>
                <c:pt idx="399">
                  <c:v>170</c:v>
                </c:pt>
                <c:pt idx="400">
                  <c:v>170</c:v>
                </c:pt>
                <c:pt idx="401">
                  <c:v>160</c:v>
                </c:pt>
                <c:pt idx="402">
                  <c:v>160</c:v>
                </c:pt>
                <c:pt idx="403">
                  <c:v>160</c:v>
                </c:pt>
                <c:pt idx="404">
                  <c:v>140</c:v>
                </c:pt>
                <c:pt idx="405">
                  <c:v>140</c:v>
                </c:pt>
                <c:pt idx="406">
                  <c:v>140</c:v>
                </c:pt>
                <c:pt idx="407">
                  <c:v>140</c:v>
                </c:pt>
                <c:pt idx="408">
                  <c:v>136.66666670000001</c:v>
                </c:pt>
                <c:pt idx="409">
                  <c:v>133.33333329999999</c:v>
                </c:pt>
                <c:pt idx="410">
                  <c:v>130</c:v>
                </c:pt>
                <c:pt idx="411">
                  <c:v>140</c:v>
                </c:pt>
                <c:pt idx="412">
                  <c:v>140</c:v>
                </c:pt>
                <c:pt idx="413">
                  <c:v>140</c:v>
                </c:pt>
                <c:pt idx="414">
                  <c:v>140</c:v>
                </c:pt>
                <c:pt idx="415">
                  <c:v>140</c:v>
                </c:pt>
                <c:pt idx="416">
                  <c:v>140</c:v>
                </c:pt>
                <c:pt idx="417">
                  <c:v>130</c:v>
                </c:pt>
                <c:pt idx="418">
                  <c:v>130</c:v>
                </c:pt>
                <c:pt idx="419">
                  <c:v>140</c:v>
                </c:pt>
                <c:pt idx="420">
                  <c:v>140</c:v>
                </c:pt>
                <c:pt idx="421">
                  <c:v>140</c:v>
                </c:pt>
                <c:pt idx="422">
                  <c:v>140</c:v>
                </c:pt>
                <c:pt idx="423">
                  <c:v>130</c:v>
                </c:pt>
                <c:pt idx="424">
                  <c:v>130</c:v>
                </c:pt>
                <c:pt idx="425">
                  <c:v>140</c:v>
                </c:pt>
                <c:pt idx="426">
                  <c:v>130</c:v>
                </c:pt>
                <c:pt idx="427">
                  <c:v>130</c:v>
                </c:pt>
                <c:pt idx="428">
                  <c:v>140</c:v>
                </c:pt>
                <c:pt idx="429">
                  <c:v>130</c:v>
                </c:pt>
                <c:pt idx="430">
                  <c:v>130</c:v>
                </c:pt>
                <c:pt idx="431">
                  <c:v>140</c:v>
                </c:pt>
                <c:pt idx="432">
                  <c:v>140</c:v>
                </c:pt>
                <c:pt idx="433">
                  <c:v>140</c:v>
                </c:pt>
                <c:pt idx="434">
                  <c:v>130</c:v>
                </c:pt>
                <c:pt idx="435">
                  <c:v>140</c:v>
                </c:pt>
                <c:pt idx="436">
                  <c:v>130</c:v>
                </c:pt>
                <c:pt idx="437">
                  <c:v>120</c:v>
                </c:pt>
                <c:pt idx="438">
                  <c:v>120</c:v>
                </c:pt>
                <c:pt idx="439">
                  <c:v>120</c:v>
                </c:pt>
                <c:pt idx="440">
                  <c:v>110</c:v>
                </c:pt>
                <c:pt idx="441">
                  <c:v>120</c:v>
                </c:pt>
                <c:pt idx="442">
                  <c:v>120</c:v>
                </c:pt>
                <c:pt idx="443">
                  <c:v>120</c:v>
                </c:pt>
                <c:pt idx="444">
                  <c:v>120</c:v>
                </c:pt>
                <c:pt idx="445">
                  <c:v>120</c:v>
                </c:pt>
                <c:pt idx="446">
                  <c:v>120</c:v>
                </c:pt>
                <c:pt idx="447">
                  <c:v>120</c:v>
                </c:pt>
                <c:pt idx="448">
                  <c:v>120</c:v>
                </c:pt>
                <c:pt idx="449">
                  <c:v>120</c:v>
                </c:pt>
                <c:pt idx="450">
                  <c:v>120</c:v>
                </c:pt>
                <c:pt idx="451">
                  <c:v>120</c:v>
                </c:pt>
                <c:pt idx="452">
                  <c:v>110</c:v>
                </c:pt>
                <c:pt idx="453">
                  <c:v>110</c:v>
                </c:pt>
                <c:pt idx="454">
                  <c:v>120</c:v>
                </c:pt>
                <c:pt idx="455">
                  <c:v>280</c:v>
                </c:pt>
                <c:pt idx="456">
                  <c:v>290</c:v>
                </c:pt>
                <c:pt idx="457">
                  <c:v>280</c:v>
                </c:pt>
                <c:pt idx="458">
                  <c:v>290</c:v>
                </c:pt>
                <c:pt idx="459">
                  <c:v>270</c:v>
                </c:pt>
                <c:pt idx="460">
                  <c:v>270</c:v>
                </c:pt>
                <c:pt idx="461">
                  <c:v>280</c:v>
                </c:pt>
                <c:pt idx="462">
                  <c:v>280</c:v>
                </c:pt>
                <c:pt idx="463">
                  <c:v>270</c:v>
                </c:pt>
                <c:pt idx="464">
                  <c:v>270</c:v>
                </c:pt>
                <c:pt idx="465">
                  <c:v>280</c:v>
                </c:pt>
                <c:pt idx="466">
                  <c:v>270</c:v>
                </c:pt>
                <c:pt idx="467">
                  <c:v>270</c:v>
                </c:pt>
                <c:pt idx="468">
                  <c:v>270</c:v>
                </c:pt>
                <c:pt idx="469">
                  <c:v>270</c:v>
                </c:pt>
                <c:pt idx="470">
                  <c:v>290</c:v>
                </c:pt>
                <c:pt idx="471">
                  <c:v>270</c:v>
                </c:pt>
                <c:pt idx="472">
                  <c:v>270</c:v>
                </c:pt>
                <c:pt idx="473">
                  <c:v>270</c:v>
                </c:pt>
                <c:pt idx="474">
                  <c:v>270</c:v>
                </c:pt>
                <c:pt idx="475">
                  <c:v>290</c:v>
                </c:pt>
                <c:pt idx="476">
                  <c:v>300</c:v>
                </c:pt>
                <c:pt idx="477">
                  <c:v>310</c:v>
                </c:pt>
                <c:pt idx="478">
                  <c:v>290</c:v>
                </c:pt>
                <c:pt idx="479">
                  <c:v>270</c:v>
                </c:pt>
                <c:pt idx="480">
                  <c:v>270</c:v>
                </c:pt>
                <c:pt idx="481">
                  <c:v>270</c:v>
                </c:pt>
                <c:pt idx="482">
                  <c:v>280</c:v>
                </c:pt>
                <c:pt idx="483">
                  <c:v>280</c:v>
                </c:pt>
                <c:pt idx="484">
                  <c:v>270</c:v>
                </c:pt>
                <c:pt idx="485">
                  <c:v>270</c:v>
                </c:pt>
                <c:pt idx="486">
                  <c:v>270</c:v>
                </c:pt>
                <c:pt idx="487">
                  <c:v>270</c:v>
                </c:pt>
                <c:pt idx="488">
                  <c:v>280</c:v>
                </c:pt>
                <c:pt idx="489">
                  <c:v>270</c:v>
                </c:pt>
                <c:pt idx="490">
                  <c:v>270</c:v>
                </c:pt>
                <c:pt idx="491">
                  <c:v>270</c:v>
                </c:pt>
                <c:pt idx="492">
                  <c:v>270</c:v>
                </c:pt>
                <c:pt idx="493">
                  <c:v>280</c:v>
                </c:pt>
                <c:pt idx="494">
                  <c:v>300</c:v>
                </c:pt>
                <c:pt idx="495">
                  <c:v>290</c:v>
                </c:pt>
                <c:pt idx="496">
                  <c:v>290</c:v>
                </c:pt>
                <c:pt idx="497">
                  <c:v>290</c:v>
                </c:pt>
                <c:pt idx="498">
                  <c:v>290</c:v>
                </c:pt>
                <c:pt idx="499">
                  <c:v>330</c:v>
                </c:pt>
                <c:pt idx="500">
                  <c:v>110</c:v>
                </c:pt>
                <c:pt idx="501">
                  <c:v>290</c:v>
                </c:pt>
                <c:pt idx="502">
                  <c:v>270</c:v>
                </c:pt>
                <c:pt idx="503">
                  <c:v>140</c:v>
                </c:pt>
                <c:pt idx="504">
                  <c:v>290</c:v>
                </c:pt>
                <c:pt idx="505">
                  <c:v>290</c:v>
                </c:pt>
                <c:pt idx="506">
                  <c:v>340</c:v>
                </c:pt>
                <c:pt idx="507">
                  <c:v>280</c:v>
                </c:pt>
                <c:pt idx="508">
                  <c:v>290</c:v>
                </c:pt>
                <c:pt idx="509">
                  <c:v>330</c:v>
                </c:pt>
                <c:pt idx="510">
                  <c:v>290</c:v>
                </c:pt>
                <c:pt idx="511">
                  <c:v>280</c:v>
                </c:pt>
                <c:pt idx="512">
                  <c:v>280</c:v>
                </c:pt>
                <c:pt idx="513">
                  <c:v>270</c:v>
                </c:pt>
                <c:pt idx="514">
                  <c:v>270</c:v>
                </c:pt>
                <c:pt idx="515">
                  <c:v>270</c:v>
                </c:pt>
                <c:pt idx="516">
                  <c:v>130</c:v>
                </c:pt>
                <c:pt idx="517">
                  <c:v>130</c:v>
                </c:pt>
                <c:pt idx="518">
                  <c:v>120</c:v>
                </c:pt>
                <c:pt idx="519">
                  <c:v>120</c:v>
                </c:pt>
                <c:pt idx="520">
                  <c:v>110</c:v>
                </c:pt>
                <c:pt idx="521">
                  <c:v>190</c:v>
                </c:pt>
                <c:pt idx="522">
                  <c:v>280</c:v>
                </c:pt>
                <c:pt idx="523">
                  <c:v>290</c:v>
                </c:pt>
                <c:pt idx="524">
                  <c:v>120</c:v>
                </c:pt>
                <c:pt idx="525">
                  <c:v>120</c:v>
                </c:pt>
                <c:pt idx="526">
                  <c:v>120</c:v>
                </c:pt>
                <c:pt idx="527">
                  <c:v>110</c:v>
                </c:pt>
                <c:pt idx="528">
                  <c:v>170</c:v>
                </c:pt>
                <c:pt idx="529">
                  <c:v>270</c:v>
                </c:pt>
                <c:pt idx="530">
                  <c:v>290</c:v>
                </c:pt>
                <c:pt idx="531">
                  <c:v>270</c:v>
                </c:pt>
                <c:pt idx="532">
                  <c:v>150</c:v>
                </c:pt>
                <c:pt idx="533">
                  <c:v>120</c:v>
                </c:pt>
                <c:pt idx="534">
                  <c:v>110</c:v>
                </c:pt>
                <c:pt idx="535">
                  <c:v>110</c:v>
                </c:pt>
                <c:pt idx="536">
                  <c:v>110</c:v>
                </c:pt>
                <c:pt idx="537">
                  <c:v>130</c:v>
                </c:pt>
                <c:pt idx="538">
                  <c:v>150</c:v>
                </c:pt>
                <c:pt idx="539">
                  <c:v>150</c:v>
                </c:pt>
                <c:pt idx="540">
                  <c:v>160</c:v>
                </c:pt>
                <c:pt idx="541">
                  <c:v>130</c:v>
                </c:pt>
                <c:pt idx="542">
                  <c:v>130</c:v>
                </c:pt>
                <c:pt idx="543">
                  <c:v>130</c:v>
                </c:pt>
                <c:pt idx="544">
                  <c:v>130</c:v>
                </c:pt>
                <c:pt idx="545">
                  <c:v>140</c:v>
                </c:pt>
                <c:pt idx="546">
                  <c:v>120</c:v>
                </c:pt>
                <c:pt idx="547">
                  <c:v>120</c:v>
                </c:pt>
                <c:pt idx="548">
                  <c:v>120</c:v>
                </c:pt>
                <c:pt idx="549">
                  <c:v>120</c:v>
                </c:pt>
                <c:pt idx="550">
                  <c:v>120</c:v>
                </c:pt>
                <c:pt idx="551">
                  <c:v>120</c:v>
                </c:pt>
                <c:pt idx="552">
                  <c:v>120</c:v>
                </c:pt>
                <c:pt idx="553">
                  <c:v>120</c:v>
                </c:pt>
                <c:pt idx="554">
                  <c:v>130</c:v>
                </c:pt>
                <c:pt idx="555">
                  <c:v>120</c:v>
                </c:pt>
                <c:pt idx="556">
                  <c:v>120</c:v>
                </c:pt>
                <c:pt idx="557">
                  <c:v>100</c:v>
                </c:pt>
                <c:pt idx="558">
                  <c:v>110</c:v>
                </c:pt>
                <c:pt idx="559">
                  <c:v>120</c:v>
                </c:pt>
                <c:pt idx="560">
                  <c:v>120</c:v>
                </c:pt>
                <c:pt idx="561">
                  <c:v>120</c:v>
                </c:pt>
                <c:pt idx="562">
                  <c:v>120</c:v>
                </c:pt>
                <c:pt idx="563">
                  <c:v>130</c:v>
                </c:pt>
                <c:pt idx="564">
                  <c:v>120</c:v>
                </c:pt>
                <c:pt idx="565">
                  <c:v>130</c:v>
                </c:pt>
                <c:pt idx="566">
                  <c:v>120</c:v>
                </c:pt>
                <c:pt idx="567">
                  <c:v>120</c:v>
                </c:pt>
                <c:pt idx="568">
                  <c:v>120</c:v>
                </c:pt>
                <c:pt idx="569">
                  <c:v>120</c:v>
                </c:pt>
                <c:pt idx="570">
                  <c:v>120</c:v>
                </c:pt>
                <c:pt idx="571">
                  <c:v>120</c:v>
                </c:pt>
                <c:pt idx="572">
                  <c:v>120</c:v>
                </c:pt>
                <c:pt idx="573">
                  <c:v>130</c:v>
                </c:pt>
                <c:pt idx="574">
                  <c:v>120</c:v>
                </c:pt>
                <c:pt idx="575">
                  <c:v>120</c:v>
                </c:pt>
                <c:pt idx="576">
                  <c:v>130</c:v>
                </c:pt>
                <c:pt idx="577">
                  <c:v>130</c:v>
                </c:pt>
                <c:pt idx="578">
                  <c:v>130</c:v>
                </c:pt>
                <c:pt idx="579">
                  <c:v>120</c:v>
                </c:pt>
                <c:pt idx="580">
                  <c:v>120</c:v>
                </c:pt>
                <c:pt idx="581">
                  <c:v>120</c:v>
                </c:pt>
                <c:pt idx="582">
                  <c:v>120</c:v>
                </c:pt>
                <c:pt idx="583">
                  <c:v>120</c:v>
                </c:pt>
                <c:pt idx="584">
                  <c:v>120</c:v>
                </c:pt>
                <c:pt idx="585">
                  <c:v>120</c:v>
                </c:pt>
                <c:pt idx="586">
                  <c:v>120</c:v>
                </c:pt>
                <c:pt idx="587">
                  <c:v>120</c:v>
                </c:pt>
                <c:pt idx="588">
                  <c:v>120</c:v>
                </c:pt>
                <c:pt idx="589">
                  <c:v>130</c:v>
                </c:pt>
                <c:pt idx="590">
                  <c:v>140</c:v>
                </c:pt>
                <c:pt idx="591">
                  <c:v>140</c:v>
                </c:pt>
                <c:pt idx="592">
                  <c:v>130</c:v>
                </c:pt>
                <c:pt idx="593">
                  <c:v>120</c:v>
                </c:pt>
                <c:pt idx="594">
                  <c:v>130</c:v>
                </c:pt>
                <c:pt idx="595">
                  <c:v>120</c:v>
                </c:pt>
                <c:pt idx="596">
                  <c:v>120</c:v>
                </c:pt>
                <c:pt idx="597">
                  <c:v>120</c:v>
                </c:pt>
                <c:pt idx="598">
                  <c:v>120</c:v>
                </c:pt>
                <c:pt idx="599">
                  <c:v>130</c:v>
                </c:pt>
                <c:pt idx="600">
                  <c:v>126.66666669999999</c:v>
                </c:pt>
                <c:pt idx="601">
                  <c:v>123.33333330000001</c:v>
                </c:pt>
                <c:pt idx="602">
                  <c:v>120</c:v>
                </c:pt>
                <c:pt idx="603">
                  <c:v>120</c:v>
                </c:pt>
                <c:pt idx="604">
                  <c:v>120</c:v>
                </c:pt>
                <c:pt idx="605">
                  <c:v>120</c:v>
                </c:pt>
                <c:pt idx="606">
                  <c:v>100</c:v>
                </c:pt>
                <c:pt idx="607">
                  <c:v>110</c:v>
                </c:pt>
                <c:pt idx="608">
                  <c:v>120</c:v>
                </c:pt>
                <c:pt idx="609">
                  <c:v>120</c:v>
                </c:pt>
                <c:pt idx="610">
                  <c:v>120</c:v>
                </c:pt>
                <c:pt idx="611">
                  <c:v>120</c:v>
                </c:pt>
                <c:pt idx="612">
                  <c:v>120</c:v>
                </c:pt>
                <c:pt idx="613">
                  <c:v>120</c:v>
                </c:pt>
                <c:pt idx="614">
                  <c:v>120</c:v>
                </c:pt>
                <c:pt idx="615">
                  <c:v>120</c:v>
                </c:pt>
                <c:pt idx="616">
                  <c:v>130</c:v>
                </c:pt>
                <c:pt idx="617">
                  <c:v>110</c:v>
                </c:pt>
                <c:pt idx="618">
                  <c:v>120</c:v>
                </c:pt>
                <c:pt idx="619">
                  <c:v>130</c:v>
                </c:pt>
                <c:pt idx="620">
                  <c:v>120</c:v>
                </c:pt>
                <c:pt idx="621">
                  <c:v>110</c:v>
                </c:pt>
                <c:pt idx="622">
                  <c:v>120</c:v>
                </c:pt>
                <c:pt idx="623">
                  <c:v>100</c:v>
                </c:pt>
                <c:pt idx="624">
                  <c:v>80</c:v>
                </c:pt>
                <c:pt idx="625">
                  <c:v>120</c:v>
                </c:pt>
                <c:pt idx="626">
                  <c:v>130</c:v>
                </c:pt>
                <c:pt idx="627">
                  <c:v>120</c:v>
                </c:pt>
                <c:pt idx="628">
                  <c:v>80</c:v>
                </c:pt>
                <c:pt idx="629">
                  <c:v>80</c:v>
                </c:pt>
                <c:pt idx="630">
                  <c:v>120</c:v>
                </c:pt>
                <c:pt idx="631">
                  <c:v>100</c:v>
                </c:pt>
                <c:pt idx="632">
                  <c:v>120</c:v>
                </c:pt>
                <c:pt idx="633">
                  <c:v>120</c:v>
                </c:pt>
                <c:pt idx="634">
                  <c:v>120</c:v>
                </c:pt>
                <c:pt idx="635">
                  <c:v>130</c:v>
                </c:pt>
                <c:pt idx="636">
                  <c:v>140</c:v>
                </c:pt>
                <c:pt idx="637">
                  <c:v>270</c:v>
                </c:pt>
                <c:pt idx="638">
                  <c:v>280</c:v>
                </c:pt>
                <c:pt idx="639">
                  <c:v>170</c:v>
                </c:pt>
                <c:pt idx="640">
                  <c:v>300</c:v>
                </c:pt>
                <c:pt idx="641">
                  <c:v>290</c:v>
                </c:pt>
                <c:pt idx="642">
                  <c:v>300</c:v>
                </c:pt>
                <c:pt idx="643">
                  <c:v>300</c:v>
                </c:pt>
                <c:pt idx="644">
                  <c:v>290</c:v>
                </c:pt>
                <c:pt idx="645">
                  <c:v>290</c:v>
                </c:pt>
                <c:pt idx="646">
                  <c:v>290</c:v>
                </c:pt>
                <c:pt idx="647">
                  <c:v>290</c:v>
                </c:pt>
                <c:pt idx="648">
                  <c:v>280</c:v>
                </c:pt>
                <c:pt idx="649">
                  <c:v>280</c:v>
                </c:pt>
                <c:pt idx="650">
                  <c:v>270</c:v>
                </c:pt>
                <c:pt idx="651">
                  <c:v>280</c:v>
                </c:pt>
                <c:pt idx="652">
                  <c:v>360</c:v>
                </c:pt>
                <c:pt idx="653">
                  <c:v>50</c:v>
                </c:pt>
                <c:pt idx="654">
                  <c:v>30</c:v>
                </c:pt>
                <c:pt idx="655">
                  <c:v>70</c:v>
                </c:pt>
                <c:pt idx="656">
                  <c:v>50</c:v>
                </c:pt>
                <c:pt idx="657">
                  <c:v>40</c:v>
                </c:pt>
                <c:pt idx="658">
                  <c:v>110</c:v>
                </c:pt>
                <c:pt idx="659">
                  <c:v>10</c:v>
                </c:pt>
                <c:pt idx="660">
                  <c:v>270</c:v>
                </c:pt>
                <c:pt idx="661">
                  <c:v>270</c:v>
                </c:pt>
                <c:pt idx="662">
                  <c:v>280</c:v>
                </c:pt>
                <c:pt idx="663">
                  <c:v>270</c:v>
                </c:pt>
                <c:pt idx="664">
                  <c:v>270</c:v>
                </c:pt>
                <c:pt idx="665">
                  <c:v>180</c:v>
                </c:pt>
                <c:pt idx="666">
                  <c:v>140</c:v>
                </c:pt>
                <c:pt idx="667">
                  <c:v>290</c:v>
                </c:pt>
                <c:pt idx="668">
                  <c:v>290</c:v>
                </c:pt>
                <c:pt idx="669">
                  <c:v>290</c:v>
                </c:pt>
                <c:pt idx="670">
                  <c:v>290</c:v>
                </c:pt>
                <c:pt idx="671">
                  <c:v>290</c:v>
                </c:pt>
                <c:pt idx="672">
                  <c:v>290</c:v>
                </c:pt>
                <c:pt idx="673">
                  <c:v>270</c:v>
                </c:pt>
                <c:pt idx="674">
                  <c:v>290</c:v>
                </c:pt>
                <c:pt idx="675">
                  <c:v>20</c:v>
                </c:pt>
                <c:pt idx="676">
                  <c:v>50</c:v>
                </c:pt>
                <c:pt idx="677">
                  <c:v>20</c:v>
                </c:pt>
                <c:pt idx="678">
                  <c:v>40</c:v>
                </c:pt>
                <c:pt idx="679">
                  <c:v>20</c:v>
                </c:pt>
                <c:pt idx="680">
                  <c:v>20</c:v>
                </c:pt>
                <c:pt idx="681">
                  <c:v>20</c:v>
                </c:pt>
                <c:pt idx="682">
                  <c:v>20</c:v>
                </c:pt>
                <c:pt idx="683">
                  <c:v>280</c:v>
                </c:pt>
                <c:pt idx="684">
                  <c:v>270</c:v>
                </c:pt>
                <c:pt idx="685">
                  <c:v>280</c:v>
                </c:pt>
                <c:pt idx="686">
                  <c:v>280</c:v>
                </c:pt>
                <c:pt idx="687">
                  <c:v>290</c:v>
                </c:pt>
                <c:pt idx="688">
                  <c:v>280</c:v>
                </c:pt>
                <c:pt idx="689">
                  <c:v>280</c:v>
                </c:pt>
                <c:pt idx="690">
                  <c:v>260</c:v>
                </c:pt>
                <c:pt idx="691">
                  <c:v>280</c:v>
                </c:pt>
                <c:pt idx="692">
                  <c:v>270</c:v>
                </c:pt>
                <c:pt idx="693">
                  <c:v>270</c:v>
                </c:pt>
                <c:pt idx="694">
                  <c:v>270</c:v>
                </c:pt>
                <c:pt idx="695">
                  <c:v>290</c:v>
                </c:pt>
                <c:pt idx="696">
                  <c:v>280</c:v>
                </c:pt>
                <c:pt idx="697">
                  <c:v>280</c:v>
                </c:pt>
                <c:pt idx="698">
                  <c:v>290</c:v>
                </c:pt>
                <c:pt idx="699">
                  <c:v>280</c:v>
                </c:pt>
                <c:pt idx="700">
                  <c:v>270</c:v>
                </c:pt>
                <c:pt idx="701">
                  <c:v>270</c:v>
                </c:pt>
                <c:pt idx="702">
                  <c:v>270</c:v>
                </c:pt>
                <c:pt idx="703">
                  <c:v>270</c:v>
                </c:pt>
                <c:pt idx="704">
                  <c:v>280</c:v>
                </c:pt>
                <c:pt idx="705">
                  <c:v>290</c:v>
                </c:pt>
                <c:pt idx="706">
                  <c:v>20</c:v>
                </c:pt>
                <c:pt idx="707">
                  <c:v>280</c:v>
                </c:pt>
                <c:pt idx="708">
                  <c:v>270</c:v>
                </c:pt>
                <c:pt idx="709">
                  <c:v>260</c:v>
                </c:pt>
                <c:pt idx="710">
                  <c:v>270</c:v>
                </c:pt>
                <c:pt idx="711">
                  <c:v>110</c:v>
                </c:pt>
                <c:pt idx="712">
                  <c:v>160</c:v>
                </c:pt>
                <c:pt idx="713">
                  <c:v>160</c:v>
                </c:pt>
                <c:pt idx="714">
                  <c:v>170</c:v>
                </c:pt>
                <c:pt idx="715">
                  <c:v>290</c:v>
                </c:pt>
                <c:pt idx="716">
                  <c:v>280</c:v>
                </c:pt>
                <c:pt idx="717">
                  <c:v>290</c:v>
                </c:pt>
                <c:pt idx="718">
                  <c:v>290</c:v>
                </c:pt>
                <c:pt idx="719">
                  <c:v>280</c:v>
                </c:pt>
                <c:pt idx="720">
                  <c:v>290</c:v>
                </c:pt>
                <c:pt idx="721">
                  <c:v>290</c:v>
                </c:pt>
                <c:pt idx="722">
                  <c:v>290</c:v>
                </c:pt>
                <c:pt idx="723">
                  <c:v>290</c:v>
                </c:pt>
                <c:pt idx="724">
                  <c:v>290</c:v>
                </c:pt>
                <c:pt idx="725">
                  <c:v>300</c:v>
                </c:pt>
                <c:pt idx="726">
                  <c:v>280</c:v>
                </c:pt>
                <c:pt idx="727">
                  <c:v>290</c:v>
                </c:pt>
                <c:pt idx="728">
                  <c:v>280</c:v>
                </c:pt>
                <c:pt idx="729">
                  <c:v>280</c:v>
                </c:pt>
                <c:pt idx="730">
                  <c:v>270</c:v>
                </c:pt>
                <c:pt idx="731">
                  <c:v>270</c:v>
                </c:pt>
                <c:pt idx="732">
                  <c:v>270</c:v>
                </c:pt>
                <c:pt idx="733">
                  <c:v>270</c:v>
                </c:pt>
                <c:pt idx="734">
                  <c:v>270</c:v>
                </c:pt>
                <c:pt idx="735">
                  <c:v>130</c:v>
                </c:pt>
                <c:pt idx="736">
                  <c:v>110</c:v>
                </c:pt>
                <c:pt idx="737">
                  <c:v>120</c:v>
                </c:pt>
                <c:pt idx="738">
                  <c:v>120</c:v>
                </c:pt>
                <c:pt idx="739">
                  <c:v>120</c:v>
                </c:pt>
                <c:pt idx="740">
                  <c:v>130</c:v>
                </c:pt>
                <c:pt idx="741">
                  <c:v>140</c:v>
                </c:pt>
                <c:pt idx="742">
                  <c:v>140</c:v>
                </c:pt>
                <c:pt idx="743">
                  <c:v>150</c:v>
                </c:pt>
                <c:pt idx="744">
                  <c:v>120</c:v>
                </c:pt>
                <c:pt idx="745">
                  <c:v>140</c:v>
                </c:pt>
                <c:pt idx="746">
                  <c:v>140</c:v>
                </c:pt>
                <c:pt idx="747">
                  <c:v>140</c:v>
                </c:pt>
                <c:pt idx="748">
                  <c:v>120</c:v>
                </c:pt>
                <c:pt idx="749">
                  <c:v>120</c:v>
                </c:pt>
                <c:pt idx="750">
                  <c:v>120</c:v>
                </c:pt>
                <c:pt idx="751">
                  <c:v>120</c:v>
                </c:pt>
                <c:pt idx="752">
                  <c:v>120</c:v>
                </c:pt>
                <c:pt idx="753">
                  <c:v>130</c:v>
                </c:pt>
                <c:pt idx="754">
                  <c:v>120</c:v>
                </c:pt>
                <c:pt idx="755">
                  <c:v>120</c:v>
                </c:pt>
                <c:pt idx="756">
                  <c:v>120</c:v>
                </c:pt>
                <c:pt idx="757">
                  <c:v>130</c:v>
                </c:pt>
                <c:pt idx="758">
                  <c:v>130</c:v>
                </c:pt>
                <c:pt idx="759">
                  <c:v>130</c:v>
                </c:pt>
                <c:pt idx="760">
                  <c:v>120</c:v>
                </c:pt>
                <c:pt idx="761">
                  <c:v>130</c:v>
                </c:pt>
                <c:pt idx="762">
                  <c:v>120</c:v>
                </c:pt>
                <c:pt idx="763">
                  <c:v>120</c:v>
                </c:pt>
                <c:pt idx="764">
                  <c:v>120</c:v>
                </c:pt>
                <c:pt idx="765">
                  <c:v>120</c:v>
                </c:pt>
                <c:pt idx="766">
                  <c:v>120</c:v>
                </c:pt>
                <c:pt idx="767">
                  <c:v>120</c:v>
                </c:pt>
                <c:pt idx="768">
                  <c:v>110</c:v>
                </c:pt>
                <c:pt idx="769">
                  <c:v>100</c:v>
                </c:pt>
                <c:pt idx="770">
                  <c:v>110</c:v>
                </c:pt>
                <c:pt idx="771">
                  <c:v>90</c:v>
                </c:pt>
                <c:pt idx="772">
                  <c:v>90</c:v>
                </c:pt>
                <c:pt idx="773">
                  <c:v>90</c:v>
                </c:pt>
                <c:pt idx="774">
                  <c:v>110</c:v>
                </c:pt>
                <c:pt idx="775">
                  <c:v>60</c:v>
                </c:pt>
                <c:pt idx="776">
                  <c:v>90</c:v>
                </c:pt>
                <c:pt idx="777">
                  <c:v>120</c:v>
                </c:pt>
                <c:pt idx="778">
                  <c:v>120</c:v>
                </c:pt>
                <c:pt idx="779">
                  <c:v>120</c:v>
                </c:pt>
                <c:pt idx="780">
                  <c:v>120</c:v>
                </c:pt>
                <c:pt idx="781">
                  <c:v>120</c:v>
                </c:pt>
                <c:pt idx="782">
                  <c:v>120</c:v>
                </c:pt>
                <c:pt idx="783">
                  <c:v>120</c:v>
                </c:pt>
                <c:pt idx="784">
                  <c:v>120</c:v>
                </c:pt>
                <c:pt idx="785">
                  <c:v>120</c:v>
                </c:pt>
                <c:pt idx="786">
                  <c:v>120</c:v>
                </c:pt>
                <c:pt idx="787">
                  <c:v>130</c:v>
                </c:pt>
                <c:pt idx="788">
                  <c:v>130</c:v>
                </c:pt>
                <c:pt idx="789">
                  <c:v>120</c:v>
                </c:pt>
                <c:pt idx="790">
                  <c:v>120</c:v>
                </c:pt>
                <c:pt idx="791">
                  <c:v>110</c:v>
                </c:pt>
                <c:pt idx="792">
                  <c:v>100</c:v>
                </c:pt>
                <c:pt idx="793">
                  <c:v>90</c:v>
                </c:pt>
                <c:pt idx="794">
                  <c:v>110</c:v>
                </c:pt>
                <c:pt idx="795">
                  <c:v>70</c:v>
                </c:pt>
                <c:pt idx="796">
                  <c:v>100</c:v>
                </c:pt>
                <c:pt idx="797">
                  <c:v>70</c:v>
                </c:pt>
                <c:pt idx="798">
                  <c:v>80</c:v>
                </c:pt>
                <c:pt idx="799">
                  <c:v>100</c:v>
                </c:pt>
                <c:pt idx="800">
                  <c:v>100</c:v>
                </c:pt>
                <c:pt idx="801">
                  <c:v>90</c:v>
                </c:pt>
                <c:pt idx="802">
                  <c:v>120</c:v>
                </c:pt>
                <c:pt idx="803">
                  <c:v>120</c:v>
                </c:pt>
                <c:pt idx="804">
                  <c:v>130</c:v>
                </c:pt>
                <c:pt idx="805">
                  <c:v>130</c:v>
                </c:pt>
                <c:pt idx="806">
                  <c:v>130</c:v>
                </c:pt>
                <c:pt idx="807">
                  <c:v>130</c:v>
                </c:pt>
                <c:pt idx="808">
                  <c:v>140</c:v>
                </c:pt>
                <c:pt idx="809">
                  <c:v>130</c:v>
                </c:pt>
                <c:pt idx="810">
                  <c:v>140</c:v>
                </c:pt>
                <c:pt idx="811">
                  <c:v>120</c:v>
                </c:pt>
                <c:pt idx="812">
                  <c:v>120</c:v>
                </c:pt>
                <c:pt idx="813">
                  <c:v>120</c:v>
                </c:pt>
                <c:pt idx="814">
                  <c:v>120</c:v>
                </c:pt>
                <c:pt idx="815">
                  <c:v>120</c:v>
                </c:pt>
                <c:pt idx="816">
                  <c:v>70</c:v>
                </c:pt>
                <c:pt idx="817">
                  <c:v>90</c:v>
                </c:pt>
                <c:pt idx="818">
                  <c:v>120</c:v>
                </c:pt>
                <c:pt idx="819">
                  <c:v>110</c:v>
                </c:pt>
                <c:pt idx="820">
                  <c:v>100</c:v>
                </c:pt>
                <c:pt idx="821">
                  <c:v>90</c:v>
                </c:pt>
                <c:pt idx="822">
                  <c:v>90</c:v>
                </c:pt>
                <c:pt idx="823">
                  <c:v>80</c:v>
                </c:pt>
                <c:pt idx="824">
                  <c:v>60</c:v>
                </c:pt>
                <c:pt idx="825">
                  <c:v>110</c:v>
                </c:pt>
                <c:pt idx="826">
                  <c:v>120</c:v>
                </c:pt>
                <c:pt idx="827">
                  <c:v>130</c:v>
                </c:pt>
                <c:pt idx="828">
                  <c:v>120</c:v>
                </c:pt>
                <c:pt idx="829">
                  <c:v>130</c:v>
                </c:pt>
                <c:pt idx="830">
                  <c:v>120</c:v>
                </c:pt>
                <c:pt idx="831">
                  <c:v>120</c:v>
                </c:pt>
                <c:pt idx="832">
                  <c:v>110</c:v>
                </c:pt>
                <c:pt idx="833">
                  <c:v>110</c:v>
                </c:pt>
                <c:pt idx="834">
                  <c:v>120</c:v>
                </c:pt>
                <c:pt idx="835">
                  <c:v>110</c:v>
                </c:pt>
                <c:pt idx="836">
                  <c:v>120</c:v>
                </c:pt>
                <c:pt idx="837">
                  <c:v>110</c:v>
                </c:pt>
                <c:pt idx="838">
                  <c:v>120</c:v>
                </c:pt>
                <c:pt idx="839">
                  <c:v>120</c:v>
                </c:pt>
                <c:pt idx="840">
                  <c:v>120</c:v>
                </c:pt>
                <c:pt idx="841">
                  <c:v>120</c:v>
                </c:pt>
                <c:pt idx="842">
                  <c:v>120</c:v>
                </c:pt>
                <c:pt idx="843">
                  <c:v>120</c:v>
                </c:pt>
                <c:pt idx="844">
                  <c:v>120</c:v>
                </c:pt>
                <c:pt idx="845">
                  <c:v>120</c:v>
                </c:pt>
                <c:pt idx="846">
                  <c:v>90</c:v>
                </c:pt>
                <c:pt idx="847">
                  <c:v>80</c:v>
                </c:pt>
                <c:pt idx="848">
                  <c:v>110</c:v>
                </c:pt>
                <c:pt idx="849">
                  <c:v>120</c:v>
                </c:pt>
                <c:pt idx="850">
                  <c:v>120</c:v>
                </c:pt>
                <c:pt idx="851">
                  <c:v>120</c:v>
                </c:pt>
                <c:pt idx="852">
                  <c:v>120</c:v>
                </c:pt>
                <c:pt idx="853">
                  <c:v>120</c:v>
                </c:pt>
                <c:pt idx="854">
                  <c:v>120</c:v>
                </c:pt>
                <c:pt idx="855">
                  <c:v>140</c:v>
                </c:pt>
                <c:pt idx="856">
                  <c:v>130</c:v>
                </c:pt>
                <c:pt idx="857">
                  <c:v>120</c:v>
                </c:pt>
                <c:pt idx="858">
                  <c:v>120</c:v>
                </c:pt>
                <c:pt idx="859">
                  <c:v>120</c:v>
                </c:pt>
                <c:pt idx="860">
                  <c:v>120</c:v>
                </c:pt>
                <c:pt idx="861">
                  <c:v>120</c:v>
                </c:pt>
                <c:pt idx="862">
                  <c:v>120</c:v>
                </c:pt>
                <c:pt idx="863">
                  <c:v>120</c:v>
                </c:pt>
                <c:pt idx="864">
                  <c:v>110</c:v>
                </c:pt>
                <c:pt idx="865">
                  <c:v>110</c:v>
                </c:pt>
                <c:pt idx="866">
                  <c:v>130</c:v>
                </c:pt>
                <c:pt idx="867">
                  <c:v>130</c:v>
                </c:pt>
                <c:pt idx="868">
                  <c:v>120</c:v>
                </c:pt>
                <c:pt idx="869">
                  <c:v>110</c:v>
                </c:pt>
                <c:pt idx="870">
                  <c:v>120</c:v>
                </c:pt>
                <c:pt idx="871">
                  <c:v>120</c:v>
                </c:pt>
                <c:pt idx="872">
                  <c:v>120</c:v>
                </c:pt>
                <c:pt idx="873">
                  <c:v>120</c:v>
                </c:pt>
                <c:pt idx="874">
                  <c:v>120</c:v>
                </c:pt>
                <c:pt idx="875">
                  <c:v>120</c:v>
                </c:pt>
                <c:pt idx="876">
                  <c:v>120</c:v>
                </c:pt>
                <c:pt idx="877">
                  <c:v>150</c:v>
                </c:pt>
                <c:pt idx="878">
                  <c:v>150</c:v>
                </c:pt>
                <c:pt idx="879">
                  <c:v>150</c:v>
                </c:pt>
                <c:pt idx="880">
                  <c:v>140</c:v>
                </c:pt>
                <c:pt idx="881">
                  <c:v>130</c:v>
                </c:pt>
                <c:pt idx="882">
                  <c:v>120</c:v>
                </c:pt>
                <c:pt idx="883">
                  <c:v>120</c:v>
                </c:pt>
                <c:pt idx="884">
                  <c:v>120</c:v>
                </c:pt>
                <c:pt idx="885">
                  <c:v>120</c:v>
                </c:pt>
                <c:pt idx="886">
                  <c:v>120</c:v>
                </c:pt>
                <c:pt idx="887">
                  <c:v>120</c:v>
                </c:pt>
                <c:pt idx="888">
                  <c:v>120</c:v>
                </c:pt>
                <c:pt idx="889">
                  <c:v>110</c:v>
                </c:pt>
                <c:pt idx="890">
                  <c:v>110</c:v>
                </c:pt>
                <c:pt idx="891">
                  <c:v>110</c:v>
                </c:pt>
                <c:pt idx="892">
                  <c:v>120</c:v>
                </c:pt>
                <c:pt idx="893">
                  <c:v>110</c:v>
                </c:pt>
                <c:pt idx="894">
                  <c:v>110</c:v>
                </c:pt>
                <c:pt idx="895">
                  <c:v>110</c:v>
                </c:pt>
                <c:pt idx="896">
                  <c:v>120</c:v>
                </c:pt>
                <c:pt idx="897">
                  <c:v>120</c:v>
                </c:pt>
                <c:pt idx="898">
                  <c:v>130</c:v>
                </c:pt>
                <c:pt idx="899">
                  <c:v>160</c:v>
                </c:pt>
                <c:pt idx="900">
                  <c:v>270</c:v>
                </c:pt>
                <c:pt idx="901">
                  <c:v>130</c:v>
                </c:pt>
                <c:pt idx="902">
                  <c:v>300</c:v>
                </c:pt>
                <c:pt idx="903">
                  <c:v>270</c:v>
                </c:pt>
                <c:pt idx="904">
                  <c:v>270</c:v>
                </c:pt>
                <c:pt idx="905">
                  <c:v>270</c:v>
                </c:pt>
                <c:pt idx="906">
                  <c:v>270</c:v>
                </c:pt>
                <c:pt idx="907">
                  <c:v>280</c:v>
                </c:pt>
                <c:pt idx="908">
                  <c:v>290</c:v>
                </c:pt>
                <c:pt idx="909">
                  <c:v>280</c:v>
                </c:pt>
                <c:pt idx="910">
                  <c:v>280</c:v>
                </c:pt>
                <c:pt idx="911">
                  <c:v>290</c:v>
                </c:pt>
                <c:pt idx="912">
                  <c:v>290</c:v>
                </c:pt>
                <c:pt idx="913">
                  <c:v>290</c:v>
                </c:pt>
                <c:pt idx="914">
                  <c:v>290</c:v>
                </c:pt>
                <c:pt idx="915">
                  <c:v>290</c:v>
                </c:pt>
                <c:pt idx="916">
                  <c:v>270</c:v>
                </c:pt>
                <c:pt idx="917">
                  <c:v>280</c:v>
                </c:pt>
                <c:pt idx="918">
                  <c:v>270</c:v>
                </c:pt>
                <c:pt idx="919">
                  <c:v>280</c:v>
                </c:pt>
                <c:pt idx="920">
                  <c:v>290</c:v>
                </c:pt>
                <c:pt idx="921">
                  <c:v>280</c:v>
                </c:pt>
                <c:pt idx="922">
                  <c:v>270</c:v>
                </c:pt>
                <c:pt idx="923">
                  <c:v>270</c:v>
                </c:pt>
                <c:pt idx="924">
                  <c:v>270</c:v>
                </c:pt>
                <c:pt idx="925">
                  <c:v>270</c:v>
                </c:pt>
                <c:pt idx="926">
                  <c:v>270</c:v>
                </c:pt>
                <c:pt idx="927">
                  <c:v>270</c:v>
                </c:pt>
                <c:pt idx="928">
                  <c:v>270</c:v>
                </c:pt>
                <c:pt idx="929">
                  <c:v>270</c:v>
                </c:pt>
                <c:pt idx="930">
                  <c:v>270</c:v>
                </c:pt>
                <c:pt idx="931">
                  <c:v>290</c:v>
                </c:pt>
                <c:pt idx="932">
                  <c:v>270</c:v>
                </c:pt>
                <c:pt idx="933">
                  <c:v>270</c:v>
                </c:pt>
                <c:pt idx="934">
                  <c:v>270</c:v>
                </c:pt>
                <c:pt idx="935">
                  <c:v>270</c:v>
                </c:pt>
                <c:pt idx="936">
                  <c:v>280</c:v>
                </c:pt>
                <c:pt idx="937">
                  <c:v>290</c:v>
                </c:pt>
                <c:pt idx="938">
                  <c:v>280</c:v>
                </c:pt>
                <c:pt idx="939">
                  <c:v>280</c:v>
                </c:pt>
                <c:pt idx="940">
                  <c:v>270</c:v>
                </c:pt>
                <c:pt idx="941">
                  <c:v>300</c:v>
                </c:pt>
                <c:pt idx="942">
                  <c:v>360</c:v>
                </c:pt>
                <c:pt idx="943">
                  <c:v>190</c:v>
                </c:pt>
                <c:pt idx="944">
                  <c:v>20</c:v>
                </c:pt>
                <c:pt idx="945">
                  <c:v>10</c:v>
                </c:pt>
                <c:pt idx="946">
                  <c:v>270</c:v>
                </c:pt>
                <c:pt idx="947">
                  <c:v>210</c:v>
                </c:pt>
                <c:pt idx="948">
                  <c:v>190</c:v>
                </c:pt>
                <c:pt idx="949">
                  <c:v>240</c:v>
                </c:pt>
                <c:pt idx="950">
                  <c:v>190</c:v>
                </c:pt>
                <c:pt idx="951">
                  <c:v>150</c:v>
                </c:pt>
                <c:pt idx="952">
                  <c:v>110</c:v>
                </c:pt>
                <c:pt idx="953">
                  <c:v>80</c:v>
                </c:pt>
                <c:pt idx="954">
                  <c:v>120</c:v>
                </c:pt>
                <c:pt idx="955">
                  <c:v>120</c:v>
                </c:pt>
                <c:pt idx="956">
                  <c:v>150</c:v>
                </c:pt>
                <c:pt idx="957">
                  <c:v>60</c:v>
                </c:pt>
                <c:pt idx="958">
                  <c:v>290</c:v>
                </c:pt>
                <c:pt idx="959">
                  <c:v>280</c:v>
                </c:pt>
                <c:pt idx="960">
                  <c:v>150</c:v>
                </c:pt>
                <c:pt idx="961">
                  <c:v>350</c:v>
                </c:pt>
                <c:pt idx="962">
                  <c:v>280</c:v>
                </c:pt>
                <c:pt idx="963">
                  <c:v>290</c:v>
                </c:pt>
                <c:pt idx="964">
                  <c:v>50</c:v>
                </c:pt>
                <c:pt idx="965">
                  <c:v>310</c:v>
                </c:pt>
                <c:pt idx="966">
                  <c:v>280</c:v>
                </c:pt>
                <c:pt idx="967">
                  <c:v>270</c:v>
                </c:pt>
                <c:pt idx="968">
                  <c:v>270</c:v>
                </c:pt>
                <c:pt idx="969">
                  <c:v>280</c:v>
                </c:pt>
                <c:pt idx="970">
                  <c:v>270</c:v>
                </c:pt>
                <c:pt idx="971">
                  <c:v>270</c:v>
                </c:pt>
                <c:pt idx="972">
                  <c:v>280</c:v>
                </c:pt>
                <c:pt idx="973">
                  <c:v>270</c:v>
                </c:pt>
                <c:pt idx="974">
                  <c:v>270</c:v>
                </c:pt>
                <c:pt idx="975">
                  <c:v>270</c:v>
                </c:pt>
                <c:pt idx="976">
                  <c:v>290</c:v>
                </c:pt>
                <c:pt idx="977">
                  <c:v>130</c:v>
                </c:pt>
                <c:pt idx="978">
                  <c:v>130</c:v>
                </c:pt>
                <c:pt idx="979">
                  <c:v>160</c:v>
                </c:pt>
                <c:pt idx="980">
                  <c:v>130</c:v>
                </c:pt>
                <c:pt idx="981">
                  <c:v>20</c:v>
                </c:pt>
                <c:pt idx="982">
                  <c:v>10</c:v>
                </c:pt>
                <c:pt idx="983">
                  <c:v>20</c:v>
                </c:pt>
                <c:pt idx="984">
                  <c:v>30</c:v>
                </c:pt>
                <c:pt idx="985">
                  <c:v>180</c:v>
                </c:pt>
                <c:pt idx="986">
                  <c:v>170</c:v>
                </c:pt>
                <c:pt idx="987">
                  <c:v>140</c:v>
                </c:pt>
                <c:pt idx="988">
                  <c:v>140</c:v>
                </c:pt>
                <c:pt idx="989">
                  <c:v>130</c:v>
                </c:pt>
                <c:pt idx="990">
                  <c:v>110</c:v>
                </c:pt>
                <c:pt idx="991">
                  <c:v>120</c:v>
                </c:pt>
                <c:pt idx="992">
                  <c:v>140</c:v>
                </c:pt>
                <c:pt idx="993">
                  <c:v>160</c:v>
                </c:pt>
                <c:pt idx="994">
                  <c:v>140</c:v>
                </c:pt>
                <c:pt idx="995">
                  <c:v>145</c:v>
                </c:pt>
                <c:pt idx="996">
                  <c:v>150</c:v>
                </c:pt>
                <c:pt idx="997">
                  <c:v>120</c:v>
                </c:pt>
                <c:pt idx="998">
                  <c:v>130</c:v>
                </c:pt>
                <c:pt idx="999">
                  <c:v>120</c:v>
                </c:pt>
                <c:pt idx="1000">
                  <c:v>120</c:v>
                </c:pt>
                <c:pt idx="1001">
                  <c:v>120</c:v>
                </c:pt>
                <c:pt idx="1002">
                  <c:v>120</c:v>
                </c:pt>
                <c:pt idx="1003">
                  <c:v>120</c:v>
                </c:pt>
                <c:pt idx="1004">
                  <c:v>120</c:v>
                </c:pt>
                <c:pt idx="1005">
                  <c:v>120</c:v>
                </c:pt>
                <c:pt idx="1006">
                  <c:v>130</c:v>
                </c:pt>
                <c:pt idx="1007">
                  <c:v>120</c:v>
                </c:pt>
                <c:pt idx="1008">
                  <c:v>120</c:v>
                </c:pt>
                <c:pt idx="1009">
                  <c:v>120</c:v>
                </c:pt>
                <c:pt idx="1010">
                  <c:v>130</c:v>
                </c:pt>
                <c:pt idx="1011">
                  <c:v>180</c:v>
                </c:pt>
                <c:pt idx="1012">
                  <c:v>290</c:v>
                </c:pt>
                <c:pt idx="1013">
                  <c:v>280</c:v>
                </c:pt>
                <c:pt idx="1014">
                  <c:v>270</c:v>
                </c:pt>
                <c:pt idx="1015">
                  <c:v>280</c:v>
                </c:pt>
                <c:pt idx="1016">
                  <c:v>280</c:v>
                </c:pt>
                <c:pt idx="1017">
                  <c:v>140</c:v>
                </c:pt>
                <c:pt idx="1018">
                  <c:v>270</c:v>
                </c:pt>
                <c:pt idx="1019">
                  <c:v>270</c:v>
                </c:pt>
                <c:pt idx="1020">
                  <c:v>270</c:v>
                </c:pt>
                <c:pt idx="1021">
                  <c:v>290</c:v>
                </c:pt>
                <c:pt idx="1022">
                  <c:v>270</c:v>
                </c:pt>
                <c:pt idx="1023">
                  <c:v>270</c:v>
                </c:pt>
                <c:pt idx="1024">
                  <c:v>290</c:v>
                </c:pt>
                <c:pt idx="1025">
                  <c:v>185</c:v>
                </c:pt>
                <c:pt idx="1026">
                  <c:v>80</c:v>
                </c:pt>
                <c:pt idx="1027">
                  <c:v>20</c:v>
                </c:pt>
                <c:pt idx="1028">
                  <c:v>170</c:v>
                </c:pt>
                <c:pt idx="1029">
                  <c:v>90</c:v>
                </c:pt>
                <c:pt idx="1030">
                  <c:v>50</c:v>
                </c:pt>
                <c:pt idx="1031">
                  <c:v>50</c:v>
                </c:pt>
                <c:pt idx="1032">
                  <c:v>50</c:v>
                </c:pt>
                <c:pt idx="1033">
                  <c:v>50</c:v>
                </c:pt>
                <c:pt idx="1034">
                  <c:v>40</c:v>
                </c:pt>
                <c:pt idx="1035">
                  <c:v>60</c:v>
                </c:pt>
                <c:pt idx="1036">
                  <c:v>70</c:v>
                </c:pt>
                <c:pt idx="1037">
                  <c:v>70</c:v>
                </c:pt>
                <c:pt idx="1038">
                  <c:v>110</c:v>
                </c:pt>
                <c:pt idx="1039">
                  <c:v>110</c:v>
                </c:pt>
                <c:pt idx="1040">
                  <c:v>120</c:v>
                </c:pt>
                <c:pt idx="1041">
                  <c:v>130</c:v>
                </c:pt>
                <c:pt idx="1042">
                  <c:v>140</c:v>
                </c:pt>
                <c:pt idx="1043">
                  <c:v>140</c:v>
                </c:pt>
                <c:pt idx="1044">
                  <c:v>140</c:v>
                </c:pt>
                <c:pt idx="1045">
                  <c:v>140</c:v>
                </c:pt>
                <c:pt idx="1046">
                  <c:v>140</c:v>
                </c:pt>
                <c:pt idx="1047">
                  <c:v>140</c:v>
                </c:pt>
                <c:pt idx="1048">
                  <c:v>140</c:v>
                </c:pt>
                <c:pt idx="1049">
                  <c:v>130</c:v>
                </c:pt>
                <c:pt idx="1050">
                  <c:v>120</c:v>
                </c:pt>
                <c:pt idx="1051">
                  <c:v>110</c:v>
                </c:pt>
                <c:pt idx="1052">
                  <c:v>120</c:v>
                </c:pt>
                <c:pt idx="1053">
                  <c:v>120</c:v>
                </c:pt>
                <c:pt idx="1054">
                  <c:v>120</c:v>
                </c:pt>
                <c:pt idx="1055">
                  <c:v>120</c:v>
                </c:pt>
                <c:pt idx="1056">
                  <c:v>120</c:v>
                </c:pt>
                <c:pt idx="1057">
                  <c:v>130</c:v>
                </c:pt>
                <c:pt idx="1058">
                  <c:v>120</c:v>
                </c:pt>
                <c:pt idx="1059">
                  <c:v>120</c:v>
                </c:pt>
                <c:pt idx="1060">
                  <c:v>120</c:v>
                </c:pt>
                <c:pt idx="1061">
                  <c:v>120</c:v>
                </c:pt>
                <c:pt idx="1062">
                  <c:v>120</c:v>
                </c:pt>
                <c:pt idx="1063">
                  <c:v>130</c:v>
                </c:pt>
                <c:pt idx="1064">
                  <c:v>140</c:v>
                </c:pt>
                <c:pt idx="1065">
                  <c:v>130</c:v>
                </c:pt>
                <c:pt idx="1066">
                  <c:v>130</c:v>
                </c:pt>
                <c:pt idx="1067">
                  <c:v>120</c:v>
                </c:pt>
                <c:pt idx="1068">
                  <c:v>120</c:v>
                </c:pt>
                <c:pt idx="1069">
                  <c:v>120</c:v>
                </c:pt>
                <c:pt idx="1070">
                  <c:v>120</c:v>
                </c:pt>
                <c:pt idx="1071">
                  <c:v>120</c:v>
                </c:pt>
                <c:pt idx="1072">
                  <c:v>130</c:v>
                </c:pt>
                <c:pt idx="1073">
                  <c:v>120</c:v>
                </c:pt>
                <c:pt idx="1074">
                  <c:v>120</c:v>
                </c:pt>
                <c:pt idx="1075">
                  <c:v>120</c:v>
                </c:pt>
                <c:pt idx="1076">
                  <c:v>120</c:v>
                </c:pt>
                <c:pt idx="1077">
                  <c:v>120</c:v>
                </c:pt>
                <c:pt idx="1078">
                  <c:v>120</c:v>
                </c:pt>
                <c:pt idx="1079">
                  <c:v>120</c:v>
                </c:pt>
                <c:pt idx="1080">
                  <c:v>120</c:v>
                </c:pt>
                <c:pt idx="1081">
                  <c:v>120</c:v>
                </c:pt>
                <c:pt idx="1082">
                  <c:v>120</c:v>
                </c:pt>
                <c:pt idx="1083">
                  <c:v>120</c:v>
                </c:pt>
                <c:pt idx="1084">
                  <c:v>120</c:v>
                </c:pt>
                <c:pt idx="1085">
                  <c:v>120</c:v>
                </c:pt>
                <c:pt idx="1086">
                  <c:v>120</c:v>
                </c:pt>
                <c:pt idx="1087">
                  <c:v>120</c:v>
                </c:pt>
                <c:pt idx="1088">
                  <c:v>120</c:v>
                </c:pt>
                <c:pt idx="1089">
                  <c:v>120</c:v>
                </c:pt>
                <c:pt idx="1090">
                  <c:v>130</c:v>
                </c:pt>
                <c:pt idx="1091">
                  <c:v>120</c:v>
                </c:pt>
                <c:pt idx="1092">
                  <c:v>120</c:v>
                </c:pt>
                <c:pt idx="1093">
                  <c:v>120</c:v>
                </c:pt>
                <c:pt idx="1094">
                  <c:v>130</c:v>
                </c:pt>
                <c:pt idx="1095">
                  <c:v>140</c:v>
                </c:pt>
                <c:pt idx="1096">
                  <c:v>130</c:v>
                </c:pt>
                <c:pt idx="1097">
                  <c:v>140</c:v>
                </c:pt>
                <c:pt idx="1098">
                  <c:v>120</c:v>
                </c:pt>
                <c:pt idx="1099">
                  <c:v>120</c:v>
                </c:pt>
                <c:pt idx="1100">
                  <c:v>120</c:v>
                </c:pt>
                <c:pt idx="1101">
                  <c:v>110</c:v>
                </c:pt>
                <c:pt idx="1102">
                  <c:v>120</c:v>
                </c:pt>
                <c:pt idx="1103">
                  <c:v>120</c:v>
                </c:pt>
                <c:pt idx="1104">
                  <c:v>120</c:v>
                </c:pt>
                <c:pt idx="1105">
                  <c:v>90</c:v>
                </c:pt>
                <c:pt idx="1106">
                  <c:v>110</c:v>
                </c:pt>
                <c:pt idx="1107">
                  <c:v>10</c:v>
                </c:pt>
                <c:pt idx="1108">
                  <c:v>130</c:v>
                </c:pt>
                <c:pt idx="1109">
                  <c:v>130</c:v>
                </c:pt>
                <c:pt idx="1110">
                  <c:v>160</c:v>
                </c:pt>
                <c:pt idx="1111">
                  <c:v>190</c:v>
                </c:pt>
                <c:pt idx="1112">
                  <c:v>110</c:v>
                </c:pt>
                <c:pt idx="1113">
                  <c:v>100</c:v>
                </c:pt>
                <c:pt idx="1114">
                  <c:v>130</c:v>
                </c:pt>
                <c:pt idx="1115">
                  <c:v>130</c:v>
                </c:pt>
                <c:pt idx="1116">
                  <c:v>140</c:v>
                </c:pt>
                <c:pt idx="1117">
                  <c:v>140</c:v>
                </c:pt>
                <c:pt idx="1118">
                  <c:v>130</c:v>
                </c:pt>
                <c:pt idx="1119">
                  <c:v>140</c:v>
                </c:pt>
                <c:pt idx="1120">
                  <c:v>130</c:v>
                </c:pt>
                <c:pt idx="1121">
                  <c:v>120</c:v>
                </c:pt>
                <c:pt idx="1122">
                  <c:v>120</c:v>
                </c:pt>
                <c:pt idx="1123">
                  <c:v>120</c:v>
                </c:pt>
                <c:pt idx="1124">
                  <c:v>120</c:v>
                </c:pt>
                <c:pt idx="1125">
                  <c:v>120</c:v>
                </c:pt>
                <c:pt idx="1126">
                  <c:v>120</c:v>
                </c:pt>
                <c:pt idx="1127">
                  <c:v>120</c:v>
                </c:pt>
                <c:pt idx="1128">
                  <c:v>120</c:v>
                </c:pt>
                <c:pt idx="1129">
                  <c:v>130</c:v>
                </c:pt>
                <c:pt idx="1130">
                  <c:v>140</c:v>
                </c:pt>
                <c:pt idx="1131">
                  <c:v>120</c:v>
                </c:pt>
                <c:pt idx="1132">
                  <c:v>130</c:v>
                </c:pt>
                <c:pt idx="1133">
                  <c:v>130</c:v>
                </c:pt>
                <c:pt idx="1134">
                  <c:v>130</c:v>
                </c:pt>
                <c:pt idx="1135">
                  <c:v>120</c:v>
                </c:pt>
                <c:pt idx="1136">
                  <c:v>120</c:v>
                </c:pt>
                <c:pt idx="1137">
                  <c:v>20</c:v>
                </c:pt>
                <c:pt idx="1138">
                  <c:v>10</c:v>
                </c:pt>
                <c:pt idx="1139">
                  <c:v>120</c:v>
                </c:pt>
                <c:pt idx="1140">
                  <c:v>130</c:v>
                </c:pt>
                <c:pt idx="1141">
                  <c:v>130</c:v>
                </c:pt>
                <c:pt idx="1142">
                  <c:v>130</c:v>
                </c:pt>
                <c:pt idx="1143">
                  <c:v>120</c:v>
                </c:pt>
                <c:pt idx="1144">
                  <c:v>120</c:v>
                </c:pt>
                <c:pt idx="1145">
                  <c:v>120</c:v>
                </c:pt>
                <c:pt idx="1146">
                  <c:v>110</c:v>
                </c:pt>
                <c:pt idx="1147">
                  <c:v>120</c:v>
                </c:pt>
                <c:pt idx="1148">
                  <c:v>120</c:v>
                </c:pt>
                <c:pt idx="1149">
                  <c:v>120</c:v>
                </c:pt>
                <c:pt idx="1150">
                  <c:v>120</c:v>
                </c:pt>
                <c:pt idx="1151">
                  <c:v>120</c:v>
                </c:pt>
                <c:pt idx="1152">
                  <c:v>120</c:v>
                </c:pt>
                <c:pt idx="1153">
                  <c:v>110</c:v>
                </c:pt>
                <c:pt idx="1154">
                  <c:v>120</c:v>
                </c:pt>
                <c:pt idx="1155">
                  <c:v>130</c:v>
                </c:pt>
                <c:pt idx="1156">
                  <c:v>80</c:v>
                </c:pt>
                <c:pt idx="1157">
                  <c:v>100</c:v>
                </c:pt>
                <c:pt idx="1158">
                  <c:v>110</c:v>
                </c:pt>
                <c:pt idx="1159">
                  <c:v>110</c:v>
                </c:pt>
                <c:pt idx="1160">
                  <c:v>105</c:v>
                </c:pt>
                <c:pt idx="1161">
                  <c:v>100</c:v>
                </c:pt>
                <c:pt idx="1162">
                  <c:v>130</c:v>
                </c:pt>
                <c:pt idx="1163">
                  <c:v>130</c:v>
                </c:pt>
                <c:pt idx="1164">
                  <c:v>130</c:v>
                </c:pt>
                <c:pt idx="1165">
                  <c:v>135</c:v>
                </c:pt>
                <c:pt idx="1166">
                  <c:v>140</c:v>
                </c:pt>
                <c:pt idx="1167">
                  <c:v>130</c:v>
                </c:pt>
                <c:pt idx="1168">
                  <c:v>120</c:v>
                </c:pt>
                <c:pt idx="1169">
                  <c:v>120</c:v>
                </c:pt>
                <c:pt idx="1170">
                  <c:v>120</c:v>
                </c:pt>
                <c:pt idx="1171">
                  <c:v>120</c:v>
                </c:pt>
                <c:pt idx="1172">
                  <c:v>120</c:v>
                </c:pt>
                <c:pt idx="1173">
                  <c:v>110</c:v>
                </c:pt>
                <c:pt idx="1174">
                  <c:v>110</c:v>
                </c:pt>
                <c:pt idx="1175">
                  <c:v>120</c:v>
                </c:pt>
                <c:pt idx="1176">
                  <c:v>90</c:v>
                </c:pt>
                <c:pt idx="1177">
                  <c:v>110</c:v>
                </c:pt>
                <c:pt idx="1178">
                  <c:v>80</c:v>
                </c:pt>
                <c:pt idx="1179">
                  <c:v>80</c:v>
                </c:pt>
                <c:pt idx="1180">
                  <c:v>60</c:v>
                </c:pt>
                <c:pt idx="1181">
                  <c:v>50</c:v>
                </c:pt>
                <c:pt idx="1182">
                  <c:v>20</c:v>
                </c:pt>
                <c:pt idx="1183">
                  <c:v>40</c:v>
                </c:pt>
                <c:pt idx="1184">
                  <c:v>120</c:v>
                </c:pt>
                <c:pt idx="1185">
                  <c:v>130</c:v>
                </c:pt>
                <c:pt idx="1186">
                  <c:v>90</c:v>
                </c:pt>
                <c:pt idx="1187">
                  <c:v>110</c:v>
                </c:pt>
                <c:pt idx="1188">
                  <c:v>120</c:v>
                </c:pt>
                <c:pt idx="1189">
                  <c:v>30</c:v>
                </c:pt>
                <c:pt idx="1190">
                  <c:v>130</c:v>
                </c:pt>
                <c:pt idx="1191">
                  <c:v>100</c:v>
                </c:pt>
                <c:pt idx="1192">
                  <c:v>110</c:v>
                </c:pt>
                <c:pt idx="1193">
                  <c:v>110</c:v>
                </c:pt>
                <c:pt idx="1194">
                  <c:v>110</c:v>
                </c:pt>
                <c:pt idx="1195">
                  <c:v>110</c:v>
                </c:pt>
                <c:pt idx="1196">
                  <c:v>100</c:v>
                </c:pt>
                <c:pt idx="1197">
                  <c:v>100</c:v>
                </c:pt>
                <c:pt idx="1198">
                  <c:v>90</c:v>
                </c:pt>
                <c:pt idx="1199">
                  <c:v>90</c:v>
                </c:pt>
                <c:pt idx="1200">
                  <c:v>80</c:v>
                </c:pt>
                <c:pt idx="1201">
                  <c:v>80</c:v>
                </c:pt>
                <c:pt idx="1202">
                  <c:v>90</c:v>
                </c:pt>
                <c:pt idx="1203">
                  <c:v>90</c:v>
                </c:pt>
                <c:pt idx="1204">
                  <c:v>90</c:v>
                </c:pt>
                <c:pt idx="1205">
                  <c:v>90</c:v>
                </c:pt>
                <c:pt idx="1206">
                  <c:v>80</c:v>
                </c:pt>
                <c:pt idx="1207">
                  <c:v>90</c:v>
                </c:pt>
                <c:pt idx="1208">
                  <c:v>90</c:v>
                </c:pt>
                <c:pt idx="1209">
                  <c:v>80</c:v>
                </c:pt>
                <c:pt idx="1210">
                  <c:v>90</c:v>
                </c:pt>
                <c:pt idx="1211">
                  <c:v>85</c:v>
                </c:pt>
                <c:pt idx="1212">
                  <c:v>80</c:v>
                </c:pt>
                <c:pt idx="1213">
                  <c:v>90</c:v>
                </c:pt>
                <c:pt idx="1214">
                  <c:v>90</c:v>
                </c:pt>
                <c:pt idx="1215">
                  <c:v>80</c:v>
                </c:pt>
                <c:pt idx="1216">
                  <c:v>90</c:v>
                </c:pt>
                <c:pt idx="1217">
                  <c:v>100</c:v>
                </c:pt>
                <c:pt idx="1218">
                  <c:v>100</c:v>
                </c:pt>
                <c:pt idx="1219">
                  <c:v>100</c:v>
                </c:pt>
                <c:pt idx="1220">
                  <c:v>100</c:v>
                </c:pt>
                <c:pt idx="1221">
                  <c:v>90</c:v>
                </c:pt>
                <c:pt idx="1222">
                  <c:v>90</c:v>
                </c:pt>
                <c:pt idx="1223">
                  <c:v>90</c:v>
                </c:pt>
                <c:pt idx="1224">
                  <c:v>90</c:v>
                </c:pt>
                <c:pt idx="1225">
                  <c:v>90</c:v>
                </c:pt>
                <c:pt idx="1226">
                  <c:v>100</c:v>
                </c:pt>
                <c:pt idx="1227">
                  <c:v>90</c:v>
                </c:pt>
                <c:pt idx="1228">
                  <c:v>80</c:v>
                </c:pt>
                <c:pt idx="1229">
                  <c:v>70</c:v>
                </c:pt>
                <c:pt idx="1230">
                  <c:v>80</c:v>
                </c:pt>
                <c:pt idx="1231">
                  <c:v>80</c:v>
                </c:pt>
                <c:pt idx="1232">
                  <c:v>80</c:v>
                </c:pt>
                <c:pt idx="1233">
                  <c:v>90</c:v>
                </c:pt>
                <c:pt idx="1234">
                  <c:v>80</c:v>
                </c:pt>
                <c:pt idx="1235">
                  <c:v>90</c:v>
                </c:pt>
                <c:pt idx="1236">
                  <c:v>80</c:v>
                </c:pt>
                <c:pt idx="1237">
                  <c:v>80</c:v>
                </c:pt>
                <c:pt idx="1238">
                  <c:v>80</c:v>
                </c:pt>
                <c:pt idx="1239">
                  <c:v>80</c:v>
                </c:pt>
                <c:pt idx="1240">
                  <c:v>90</c:v>
                </c:pt>
                <c:pt idx="1241">
                  <c:v>90</c:v>
                </c:pt>
                <c:pt idx="1242">
                  <c:v>90</c:v>
                </c:pt>
                <c:pt idx="1243">
                  <c:v>80</c:v>
                </c:pt>
                <c:pt idx="1244">
                  <c:v>90</c:v>
                </c:pt>
                <c:pt idx="1245">
                  <c:v>80</c:v>
                </c:pt>
                <c:pt idx="1246">
                  <c:v>80</c:v>
                </c:pt>
                <c:pt idx="1247">
                  <c:v>80</c:v>
                </c:pt>
                <c:pt idx="1248">
                  <c:v>90</c:v>
                </c:pt>
                <c:pt idx="1249">
                  <c:v>90</c:v>
                </c:pt>
                <c:pt idx="1250">
                  <c:v>80</c:v>
                </c:pt>
                <c:pt idx="1251">
                  <c:v>90</c:v>
                </c:pt>
                <c:pt idx="1252">
                  <c:v>90</c:v>
                </c:pt>
                <c:pt idx="1253">
                  <c:v>90</c:v>
                </c:pt>
                <c:pt idx="1254">
                  <c:v>90</c:v>
                </c:pt>
                <c:pt idx="1255">
                  <c:v>110</c:v>
                </c:pt>
                <c:pt idx="1256">
                  <c:v>100</c:v>
                </c:pt>
                <c:pt idx="1257">
                  <c:v>100</c:v>
                </c:pt>
                <c:pt idx="1258">
                  <c:v>110</c:v>
                </c:pt>
                <c:pt idx="1259">
                  <c:v>110</c:v>
                </c:pt>
                <c:pt idx="1260">
                  <c:v>100</c:v>
                </c:pt>
                <c:pt idx="1261">
                  <c:v>100</c:v>
                </c:pt>
                <c:pt idx="1262">
                  <c:v>120</c:v>
                </c:pt>
                <c:pt idx="1263">
                  <c:v>130</c:v>
                </c:pt>
                <c:pt idx="1264">
                  <c:v>130</c:v>
                </c:pt>
                <c:pt idx="1265">
                  <c:v>140</c:v>
                </c:pt>
                <c:pt idx="1266">
                  <c:v>130</c:v>
                </c:pt>
                <c:pt idx="1267">
                  <c:v>120</c:v>
                </c:pt>
                <c:pt idx="1268">
                  <c:v>140</c:v>
                </c:pt>
                <c:pt idx="1269">
                  <c:v>140</c:v>
                </c:pt>
                <c:pt idx="1270">
                  <c:v>140</c:v>
                </c:pt>
                <c:pt idx="1271">
                  <c:v>160</c:v>
                </c:pt>
                <c:pt idx="1272">
                  <c:v>140</c:v>
                </c:pt>
                <c:pt idx="1273">
                  <c:v>140</c:v>
                </c:pt>
                <c:pt idx="1274">
                  <c:v>140</c:v>
                </c:pt>
                <c:pt idx="1275">
                  <c:v>140</c:v>
                </c:pt>
                <c:pt idx="1276">
                  <c:v>140</c:v>
                </c:pt>
                <c:pt idx="1277">
                  <c:v>130</c:v>
                </c:pt>
                <c:pt idx="1278">
                  <c:v>140</c:v>
                </c:pt>
                <c:pt idx="1279">
                  <c:v>170</c:v>
                </c:pt>
                <c:pt idx="1280">
                  <c:v>180</c:v>
                </c:pt>
                <c:pt idx="1281">
                  <c:v>160</c:v>
                </c:pt>
                <c:pt idx="1282">
                  <c:v>170</c:v>
                </c:pt>
                <c:pt idx="1283">
                  <c:v>260</c:v>
                </c:pt>
                <c:pt idx="1284">
                  <c:v>260</c:v>
                </c:pt>
                <c:pt idx="1285">
                  <c:v>260</c:v>
                </c:pt>
                <c:pt idx="1286">
                  <c:v>160</c:v>
                </c:pt>
                <c:pt idx="1287">
                  <c:v>170</c:v>
                </c:pt>
                <c:pt idx="1288">
                  <c:v>170</c:v>
                </c:pt>
                <c:pt idx="1289">
                  <c:v>160</c:v>
                </c:pt>
                <c:pt idx="1290">
                  <c:v>230</c:v>
                </c:pt>
                <c:pt idx="1291">
                  <c:v>180</c:v>
                </c:pt>
                <c:pt idx="1292">
                  <c:v>190</c:v>
                </c:pt>
                <c:pt idx="1293">
                  <c:v>170</c:v>
                </c:pt>
                <c:pt idx="1294">
                  <c:v>230</c:v>
                </c:pt>
                <c:pt idx="1295">
                  <c:v>270</c:v>
                </c:pt>
                <c:pt idx="1296">
                  <c:v>270</c:v>
                </c:pt>
                <c:pt idx="1297">
                  <c:v>280</c:v>
                </c:pt>
                <c:pt idx="1298">
                  <c:v>270</c:v>
                </c:pt>
                <c:pt idx="1299">
                  <c:v>280</c:v>
                </c:pt>
                <c:pt idx="1300">
                  <c:v>280</c:v>
                </c:pt>
                <c:pt idx="1301">
                  <c:v>270</c:v>
                </c:pt>
                <c:pt idx="1302">
                  <c:v>270</c:v>
                </c:pt>
                <c:pt idx="1303">
                  <c:v>270</c:v>
                </c:pt>
                <c:pt idx="1304">
                  <c:v>290</c:v>
                </c:pt>
                <c:pt idx="1305">
                  <c:v>280</c:v>
                </c:pt>
                <c:pt idx="1306">
                  <c:v>270</c:v>
                </c:pt>
                <c:pt idx="1307">
                  <c:v>270</c:v>
                </c:pt>
                <c:pt idx="1308">
                  <c:v>280</c:v>
                </c:pt>
                <c:pt idx="1309">
                  <c:v>300</c:v>
                </c:pt>
                <c:pt idx="1310">
                  <c:v>270</c:v>
                </c:pt>
                <c:pt idx="1311">
                  <c:v>290</c:v>
                </c:pt>
                <c:pt idx="1312">
                  <c:v>270</c:v>
                </c:pt>
                <c:pt idx="1313">
                  <c:v>290</c:v>
                </c:pt>
                <c:pt idx="1314">
                  <c:v>290</c:v>
                </c:pt>
                <c:pt idx="1315">
                  <c:v>290</c:v>
                </c:pt>
                <c:pt idx="1316">
                  <c:v>290</c:v>
                </c:pt>
                <c:pt idx="1317">
                  <c:v>290</c:v>
                </c:pt>
                <c:pt idx="1318">
                  <c:v>290</c:v>
                </c:pt>
                <c:pt idx="1319">
                  <c:v>290</c:v>
                </c:pt>
                <c:pt idx="1320">
                  <c:v>290</c:v>
                </c:pt>
                <c:pt idx="1321">
                  <c:v>290</c:v>
                </c:pt>
                <c:pt idx="1322">
                  <c:v>290</c:v>
                </c:pt>
                <c:pt idx="1323">
                  <c:v>290</c:v>
                </c:pt>
                <c:pt idx="1324">
                  <c:v>290</c:v>
                </c:pt>
                <c:pt idx="1325">
                  <c:v>240</c:v>
                </c:pt>
                <c:pt idx="1326">
                  <c:v>270</c:v>
                </c:pt>
                <c:pt idx="1327">
                  <c:v>280</c:v>
                </c:pt>
                <c:pt idx="1328">
                  <c:v>280</c:v>
                </c:pt>
                <c:pt idx="1329">
                  <c:v>280</c:v>
                </c:pt>
                <c:pt idx="1330">
                  <c:v>270</c:v>
                </c:pt>
                <c:pt idx="1331">
                  <c:v>280</c:v>
                </c:pt>
                <c:pt idx="1332">
                  <c:v>20</c:v>
                </c:pt>
                <c:pt idx="1333">
                  <c:v>85</c:v>
                </c:pt>
                <c:pt idx="1334">
                  <c:v>150</c:v>
                </c:pt>
                <c:pt idx="1335">
                  <c:v>215</c:v>
                </c:pt>
                <c:pt idx="1336">
                  <c:v>280</c:v>
                </c:pt>
                <c:pt idx="1337">
                  <c:v>300</c:v>
                </c:pt>
                <c:pt idx="1338">
                  <c:v>290</c:v>
                </c:pt>
                <c:pt idx="1339">
                  <c:v>270</c:v>
                </c:pt>
                <c:pt idx="1340">
                  <c:v>290</c:v>
                </c:pt>
                <c:pt idx="1341">
                  <c:v>290</c:v>
                </c:pt>
                <c:pt idx="1342">
                  <c:v>330</c:v>
                </c:pt>
                <c:pt idx="1343">
                  <c:v>120</c:v>
                </c:pt>
                <c:pt idx="1344">
                  <c:v>280</c:v>
                </c:pt>
                <c:pt idx="1345">
                  <c:v>290</c:v>
                </c:pt>
                <c:pt idx="1346">
                  <c:v>280</c:v>
                </c:pt>
                <c:pt idx="1347">
                  <c:v>120</c:v>
                </c:pt>
                <c:pt idx="1348">
                  <c:v>120</c:v>
                </c:pt>
                <c:pt idx="1349">
                  <c:v>120</c:v>
                </c:pt>
                <c:pt idx="1350">
                  <c:v>30</c:v>
                </c:pt>
                <c:pt idx="1351">
                  <c:v>120</c:v>
                </c:pt>
                <c:pt idx="1352">
                  <c:v>120</c:v>
                </c:pt>
                <c:pt idx="1353">
                  <c:v>110</c:v>
                </c:pt>
                <c:pt idx="1354">
                  <c:v>120</c:v>
                </c:pt>
                <c:pt idx="1355">
                  <c:v>120</c:v>
                </c:pt>
                <c:pt idx="1356">
                  <c:v>140</c:v>
                </c:pt>
                <c:pt idx="1357">
                  <c:v>177.5</c:v>
                </c:pt>
                <c:pt idx="1358">
                  <c:v>215</c:v>
                </c:pt>
                <c:pt idx="1359">
                  <c:v>252.5</c:v>
                </c:pt>
                <c:pt idx="1360">
                  <c:v>290</c:v>
                </c:pt>
                <c:pt idx="1361">
                  <c:v>30</c:v>
                </c:pt>
                <c:pt idx="1362">
                  <c:v>20</c:v>
                </c:pt>
                <c:pt idx="1363">
                  <c:v>10</c:v>
                </c:pt>
                <c:pt idx="1364">
                  <c:v>30</c:v>
                </c:pt>
                <c:pt idx="1365">
                  <c:v>50</c:v>
                </c:pt>
                <c:pt idx="1366">
                  <c:v>50</c:v>
                </c:pt>
                <c:pt idx="1367">
                  <c:v>120</c:v>
                </c:pt>
                <c:pt idx="1368">
                  <c:v>120</c:v>
                </c:pt>
                <c:pt idx="1369">
                  <c:v>110</c:v>
                </c:pt>
                <c:pt idx="1370">
                  <c:v>110</c:v>
                </c:pt>
                <c:pt idx="1371">
                  <c:v>120</c:v>
                </c:pt>
                <c:pt idx="1372">
                  <c:v>90</c:v>
                </c:pt>
                <c:pt idx="1373">
                  <c:v>90</c:v>
                </c:pt>
                <c:pt idx="1374">
                  <c:v>80</c:v>
                </c:pt>
                <c:pt idx="1375">
                  <c:v>70</c:v>
                </c:pt>
                <c:pt idx="1376">
                  <c:v>90</c:v>
                </c:pt>
                <c:pt idx="1377">
                  <c:v>100</c:v>
                </c:pt>
                <c:pt idx="1378">
                  <c:v>90</c:v>
                </c:pt>
                <c:pt idx="1379">
                  <c:v>120</c:v>
                </c:pt>
                <c:pt idx="1380">
                  <c:v>110</c:v>
                </c:pt>
                <c:pt idx="1381">
                  <c:v>120</c:v>
                </c:pt>
                <c:pt idx="1382">
                  <c:v>120</c:v>
                </c:pt>
                <c:pt idx="1383">
                  <c:v>100</c:v>
                </c:pt>
                <c:pt idx="1384">
                  <c:v>120</c:v>
                </c:pt>
                <c:pt idx="1385">
                  <c:v>10</c:v>
                </c:pt>
                <c:pt idx="1386">
                  <c:v>120</c:v>
                </c:pt>
                <c:pt idx="1387">
                  <c:v>50</c:v>
                </c:pt>
                <c:pt idx="1388">
                  <c:v>30</c:v>
                </c:pt>
                <c:pt idx="1389">
                  <c:v>30</c:v>
                </c:pt>
                <c:pt idx="1390">
                  <c:v>40</c:v>
                </c:pt>
                <c:pt idx="1391">
                  <c:v>50</c:v>
                </c:pt>
                <c:pt idx="1392">
                  <c:v>40</c:v>
                </c:pt>
                <c:pt idx="1393">
                  <c:v>30</c:v>
                </c:pt>
                <c:pt idx="1394">
                  <c:v>40</c:v>
                </c:pt>
                <c:pt idx="1395">
                  <c:v>20</c:v>
                </c:pt>
                <c:pt idx="1396">
                  <c:v>30</c:v>
                </c:pt>
                <c:pt idx="1397">
                  <c:v>40</c:v>
                </c:pt>
                <c:pt idx="1398">
                  <c:v>30</c:v>
                </c:pt>
                <c:pt idx="1399">
                  <c:v>30</c:v>
                </c:pt>
                <c:pt idx="1400">
                  <c:v>50</c:v>
                </c:pt>
                <c:pt idx="1401">
                  <c:v>40</c:v>
                </c:pt>
                <c:pt idx="1402">
                  <c:v>40</c:v>
                </c:pt>
                <c:pt idx="1403">
                  <c:v>20</c:v>
                </c:pt>
                <c:pt idx="1404">
                  <c:v>120</c:v>
                </c:pt>
                <c:pt idx="1405">
                  <c:v>10</c:v>
                </c:pt>
                <c:pt idx="1406">
                  <c:v>10</c:v>
                </c:pt>
                <c:pt idx="1407">
                  <c:v>10</c:v>
                </c:pt>
                <c:pt idx="1408">
                  <c:v>20</c:v>
                </c:pt>
                <c:pt idx="1409">
                  <c:v>60</c:v>
                </c:pt>
                <c:pt idx="1410">
                  <c:v>10</c:v>
                </c:pt>
                <c:pt idx="1411">
                  <c:v>70</c:v>
                </c:pt>
                <c:pt idx="1412">
                  <c:v>20</c:v>
                </c:pt>
                <c:pt idx="1413">
                  <c:v>40</c:v>
                </c:pt>
                <c:pt idx="1414">
                  <c:v>30</c:v>
                </c:pt>
                <c:pt idx="1415">
                  <c:v>50</c:v>
                </c:pt>
                <c:pt idx="1416">
                  <c:v>40</c:v>
                </c:pt>
                <c:pt idx="1417">
                  <c:v>20</c:v>
                </c:pt>
                <c:pt idx="1418">
                  <c:v>30</c:v>
                </c:pt>
                <c:pt idx="1419">
                  <c:v>30</c:v>
                </c:pt>
                <c:pt idx="1420">
                  <c:v>30</c:v>
                </c:pt>
                <c:pt idx="1421">
                  <c:v>30</c:v>
                </c:pt>
                <c:pt idx="1422">
                  <c:v>30</c:v>
                </c:pt>
                <c:pt idx="1423">
                  <c:v>20</c:v>
                </c:pt>
                <c:pt idx="1424">
                  <c:v>20</c:v>
                </c:pt>
                <c:pt idx="1425">
                  <c:v>20</c:v>
                </c:pt>
                <c:pt idx="1426">
                  <c:v>10</c:v>
                </c:pt>
                <c:pt idx="1427">
                  <c:v>120</c:v>
                </c:pt>
                <c:pt idx="1428">
                  <c:v>120</c:v>
                </c:pt>
                <c:pt idx="1429">
                  <c:v>130</c:v>
                </c:pt>
                <c:pt idx="1430">
                  <c:v>150</c:v>
                </c:pt>
                <c:pt idx="1431">
                  <c:v>140</c:v>
                </c:pt>
                <c:pt idx="1432">
                  <c:v>130</c:v>
                </c:pt>
                <c:pt idx="1433">
                  <c:v>120</c:v>
                </c:pt>
                <c:pt idx="1434">
                  <c:v>120</c:v>
                </c:pt>
                <c:pt idx="1435">
                  <c:v>50</c:v>
                </c:pt>
                <c:pt idx="1436">
                  <c:v>120</c:v>
                </c:pt>
                <c:pt idx="1437">
                  <c:v>110</c:v>
                </c:pt>
                <c:pt idx="1438">
                  <c:v>110</c:v>
                </c:pt>
                <c:pt idx="1439">
                  <c:v>20</c:v>
                </c:pt>
                <c:pt idx="1440">
                  <c:v>20</c:v>
                </c:pt>
                <c:pt idx="1441">
                  <c:v>40</c:v>
                </c:pt>
                <c:pt idx="1442">
                  <c:v>50</c:v>
                </c:pt>
                <c:pt idx="1443">
                  <c:v>50</c:v>
                </c:pt>
                <c:pt idx="1444">
                  <c:v>30</c:v>
                </c:pt>
                <c:pt idx="1445">
                  <c:v>20</c:v>
                </c:pt>
                <c:pt idx="1446">
                  <c:v>40</c:v>
                </c:pt>
                <c:pt idx="1447">
                  <c:v>30</c:v>
                </c:pt>
                <c:pt idx="1448">
                  <c:v>30</c:v>
                </c:pt>
                <c:pt idx="1449">
                  <c:v>20</c:v>
                </c:pt>
                <c:pt idx="1450">
                  <c:v>30</c:v>
                </c:pt>
                <c:pt idx="1451">
                  <c:v>120</c:v>
                </c:pt>
                <c:pt idx="1452">
                  <c:v>120</c:v>
                </c:pt>
                <c:pt idx="1453">
                  <c:v>40</c:v>
                </c:pt>
                <c:pt idx="1454">
                  <c:v>110</c:v>
                </c:pt>
                <c:pt idx="1455">
                  <c:v>140</c:v>
                </c:pt>
                <c:pt idx="1456">
                  <c:v>120</c:v>
                </c:pt>
                <c:pt idx="1457">
                  <c:v>110</c:v>
                </c:pt>
                <c:pt idx="1458">
                  <c:v>120</c:v>
                </c:pt>
                <c:pt idx="1459">
                  <c:v>120</c:v>
                </c:pt>
                <c:pt idx="1460">
                  <c:v>120</c:v>
                </c:pt>
                <c:pt idx="1461">
                  <c:v>120</c:v>
                </c:pt>
                <c:pt idx="1462">
                  <c:v>120</c:v>
                </c:pt>
                <c:pt idx="1463">
                  <c:v>40</c:v>
                </c:pt>
                <c:pt idx="1464">
                  <c:v>20</c:v>
                </c:pt>
                <c:pt idx="1465">
                  <c:v>20</c:v>
                </c:pt>
                <c:pt idx="1466">
                  <c:v>360</c:v>
                </c:pt>
                <c:pt idx="1467">
                  <c:v>70</c:v>
                </c:pt>
                <c:pt idx="1468">
                  <c:v>30</c:v>
                </c:pt>
                <c:pt idx="1469">
                  <c:v>40</c:v>
                </c:pt>
                <c:pt idx="1470">
                  <c:v>30</c:v>
                </c:pt>
                <c:pt idx="1471">
                  <c:v>30</c:v>
                </c:pt>
                <c:pt idx="1472">
                  <c:v>30</c:v>
                </c:pt>
                <c:pt idx="1473">
                  <c:v>30</c:v>
                </c:pt>
                <c:pt idx="1474">
                  <c:v>30</c:v>
                </c:pt>
                <c:pt idx="1475">
                  <c:v>10</c:v>
                </c:pt>
                <c:pt idx="1476">
                  <c:v>20</c:v>
                </c:pt>
                <c:pt idx="1477">
                  <c:v>10</c:v>
                </c:pt>
                <c:pt idx="1478">
                  <c:v>10</c:v>
                </c:pt>
                <c:pt idx="1479">
                  <c:v>360</c:v>
                </c:pt>
                <c:pt idx="1480">
                  <c:v>10</c:v>
                </c:pt>
                <c:pt idx="1481">
                  <c:v>270</c:v>
                </c:pt>
                <c:pt idx="1482">
                  <c:v>280</c:v>
                </c:pt>
                <c:pt idx="1483">
                  <c:v>260</c:v>
                </c:pt>
                <c:pt idx="1484">
                  <c:v>120</c:v>
                </c:pt>
                <c:pt idx="1485">
                  <c:v>290</c:v>
                </c:pt>
                <c:pt idx="1486">
                  <c:v>206.66666670000001</c:v>
                </c:pt>
                <c:pt idx="1487">
                  <c:v>123.33333330000001</c:v>
                </c:pt>
                <c:pt idx="1488">
                  <c:v>40</c:v>
                </c:pt>
                <c:pt idx="1489">
                  <c:v>50</c:v>
                </c:pt>
                <c:pt idx="1490">
                  <c:v>30</c:v>
                </c:pt>
                <c:pt idx="1491">
                  <c:v>20</c:v>
                </c:pt>
                <c:pt idx="1492">
                  <c:v>10</c:v>
                </c:pt>
                <c:pt idx="1493">
                  <c:v>10</c:v>
                </c:pt>
                <c:pt idx="1494">
                  <c:v>10</c:v>
                </c:pt>
                <c:pt idx="1495">
                  <c:v>10</c:v>
                </c:pt>
                <c:pt idx="1496">
                  <c:v>10</c:v>
                </c:pt>
                <c:pt idx="1497">
                  <c:v>10</c:v>
                </c:pt>
                <c:pt idx="1498">
                  <c:v>10</c:v>
                </c:pt>
                <c:pt idx="1499">
                  <c:v>10</c:v>
                </c:pt>
                <c:pt idx="1500">
                  <c:v>10</c:v>
                </c:pt>
                <c:pt idx="1501">
                  <c:v>40</c:v>
                </c:pt>
                <c:pt idx="1502">
                  <c:v>30</c:v>
                </c:pt>
                <c:pt idx="1503">
                  <c:v>30</c:v>
                </c:pt>
                <c:pt idx="1504">
                  <c:v>20</c:v>
                </c:pt>
                <c:pt idx="1505">
                  <c:v>10</c:v>
                </c:pt>
                <c:pt idx="1506">
                  <c:v>20</c:v>
                </c:pt>
                <c:pt idx="1507">
                  <c:v>10</c:v>
                </c:pt>
                <c:pt idx="1508">
                  <c:v>40</c:v>
                </c:pt>
                <c:pt idx="1509">
                  <c:v>20</c:v>
                </c:pt>
                <c:pt idx="1510">
                  <c:v>20</c:v>
                </c:pt>
                <c:pt idx="1511">
                  <c:v>20</c:v>
                </c:pt>
                <c:pt idx="1512">
                  <c:v>30</c:v>
                </c:pt>
                <c:pt idx="1513">
                  <c:v>20</c:v>
                </c:pt>
                <c:pt idx="1514">
                  <c:v>10</c:v>
                </c:pt>
                <c:pt idx="1515">
                  <c:v>20</c:v>
                </c:pt>
                <c:pt idx="1516">
                  <c:v>20</c:v>
                </c:pt>
                <c:pt idx="1517">
                  <c:v>60</c:v>
                </c:pt>
                <c:pt idx="1518">
                  <c:v>30</c:v>
                </c:pt>
                <c:pt idx="1519">
                  <c:v>20</c:v>
                </c:pt>
                <c:pt idx="1520">
                  <c:v>10</c:v>
                </c:pt>
                <c:pt idx="1521">
                  <c:v>20</c:v>
                </c:pt>
                <c:pt idx="1522">
                  <c:v>10</c:v>
                </c:pt>
                <c:pt idx="1523">
                  <c:v>30</c:v>
                </c:pt>
                <c:pt idx="1524">
                  <c:v>10</c:v>
                </c:pt>
                <c:pt idx="1525">
                  <c:v>10</c:v>
                </c:pt>
                <c:pt idx="1526">
                  <c:v>10</c:v>
                </c:pt>
                <c:pt idx="1527">
                  <c:v>10</c:v>
                </c:pt>
                <c:pt idx="1528">
                  <c:v>185</c:v>
                </c:pt>
                <c:pt idx="1529">
                  <c:v>360</c:v>
                </c:pt>
                <c:pt idx="1530">
                  <c:v>20</c:v>
                </c:pt>
                <c:pt idx="1531">
                  <c:v>360</c:v>
                </c:pt>
                <c:pt idx="1532">
                  <c:v>70</c:v>
                </c:pt>
                <c:pt idx="1533">
                  <c:v>20</c:v>
                </c:pt>
                <c:pt idx="1534">
                  <c:v>20</c:v>
                </c:pt>
                <c:pt idx="1535">
                  <c:v>20</c:v>
                </c:pt>
                <c:pt idx="1536">
                  <c:v>20</c:v>
                </c:pt>
                <c:pt idx="1537">
                  <c:v>110</c:v>
                </c:pt>
                <c:pt idx="1538">
                  <c:v>40</c:v>
                </c:pt>
                <c:pt idx="1539">
                  <c:v>30</c:v>
                </c:pt>
                <c:pt idx="1540">
                  <c:v>50</c:v>
                </c:pt>
                <c:pt idx="1541">
                  <c:v>50</c:v>
                </c:pt>
                <c:pt idx="1542">
                  <c:v>40</c:v>
                </c:pt>
                <c:pt idx="1543">
                  <c:v>50</c:v>
                </c:pt>
                <c:pt idx="1544">
                  <c:v>50</c:v>
                </c:pt>
                <c:pt idx="1545">
                  <c:v>40</c:v>
                </c:pt>
                <c:pt idx="1546">
                  <c:v>130</c:v>
                </c:pt>
                <c:pt idx="1547">
                  <c:v>150</c:v>
                </c:pt>
                <c:pt idx="1548">
                  <c:v>190</c:v>
                </c:pt>
                <c:pt idx="1549">
                  <c:v>210</c:v>
                </c:pt>
                <c:pt idx="1550">
                  <c:v>200</c:v>
                </c:pt>
                <c:pt idx="1551">
                  <c:v>160</c:v>
                </c:pt>
                <c:pt idx="1552">
                  <c:v>120</c:v>
                </c:pt>
                <c:pt idx="1553">
                  <c:v>120</c:v>
                </c:pt>
                <c:pt idx="1554">
                  <c:v>120</c:v>
                </c:pt>
                <c:pt idx="1555">
                  <c:v>120</c:v>
                </c:pt>
                <c:pt idx="1556">
                  <c:v>280</c:v>
                </c:pt>
                <c:pt idx="1557">
                  <c:v>290</c:v>
                </c:pt>
                <c:pt idx="1558">
                  <c:v>290</c:v>
                </c:pt>
                <c:pt idx="1559">
                  <c:v>260</c:v>
                </c:pt>
                <c:pt idx="1560">
                  <c:v>110</c:v>
                </c:pt>
                <c:pt idx="1561">
                  <c:v>155</c:v>
                </c:pt>
                <c:pt idx="1562">
                  <c:v>200</c:v>
                </c:pt>
                <c:pt idx="1563">
                  <c:v>245</c:v>
                </c:pt>
                <c:pt idx="1564">
                  <c:v>290</c:v>
                </c:pt>
                <c:pt idx="1565">
                  <c:v>290</c:v>
                </c:pt>
                <c:pt idx="1566">
                  <c:v>40</c:v>
                </c:pt>
                <c:pt idx="1567">
                  <c:v>120</c:v>
                </c:pt>
                <c:pt idx="1568">
                  <c:v>95</c:v>
                </c:pt>
                <c:pt idx="1569">
                  <c:v>70</c:v>
                </c:pt>
                <c:pt idx="1570">
                  <c:v>320</c:v>
                </c:pt>
                <c:pt idx="1571">
                  <c:v>30</c:v>
                </c:pt>
                <c:pt idx="1572">
                  <c:v>170</c:v>
                </c:pt>
                <c:pt idx="1573">
                  <c:v>160</c:v>
                </c:pt>
                <c:pt idx="1574">
                  <c:v>130</c:v>
                </c:pt>
                <c:pt idx="1575">
                  <c:v>120</c:v>
                </c:pt>
                <c:pt idx="1576">
                  <c:v>110</c:v>
                </c:pt>
                <c:pt idx="1577">
                  <c:v>120</c:v>
                </c:pt>
                <c:pt idx="1578">
                  <c:v>120</c:v>
                </c:pt>
                <c:pt idx="1579">
                  <c:v>120</c:v>
                </c:pt>
                <c:pt idx="1580">
                  <c:v>120</c:v>
                </c:pt>
                <c:pt idx="1581">
                  <c:v>120</c:v>
                </c:pt>
                <c:pt idx="1582">
                  <c:v>120</c:v>
                </c:pt>
                <c:pt idx="1583">
                  <c:v>120</c:v>
                </c:pt>
                <c:pt idx="1584">
                  <c:v>110</c:v>
                </c:pt>
                <c:pt idx="1585">
                  <c:v>110</c:v>
                </c:pt>
                <c:pt idx="1586">
                  <c:v>110</c:v>
                </c:pt>
                <c:pt idx="1587">
                  <c:v>110</c:v>
                </c:pt>
                <c:pt idx="1588">
                  <c:v>110</c:v>
                </c:pt>
                <c:pt idx="1589">
                  <c:v>30</c:v>
                </c:pt>
                <c:pt idx="1590">
                  <c:v>40</c:v>
                </c:pt>
                <c:pt idx="1591">
                  <c:v>130</c:v>
                </c:pt>
                <c:pt idx="1592">
                  <c:v>40</c:v>
                </c:pt>
                <c:pt idx="1593">
                  <c:v>130</c:v>
                </c:pt>
                <c:pt idx="1594">
                  <c:v>140</c:v>
                </c:pt>
                <c:pt idx="1595">
                  <c:v>120</c:v>
                </c:pt>
                <c:pt idx="1596">
                  <c:v>130</c:v>
                </c:pt>
                <c:pt idx="1597">
                  <c:v>120</c:v>
                </c:pt>
                <c:pt idx="1598">
                  <c:v>120</c:v>
                </c:pt>
                <c:pt idx="1599">
                  <c:v>140</c:v>
                </c:pt>
                <c:pt idx="1600">
                  <c:v>120</c:v>
                </c:pt>
                <c:pt idx="1601">
                  <c:v>120</c:v>
                </c:pt>
                <c:pt idx="1602">
                  <c:v>120</c:v>
                </c:pt>
                <c:pt idx="1603">
                  <c:v>120</c:v>
                </c:pt>
                <c:pt idx="1604">
                  <c:v>120</c:v>
                </c:pt>
                <c:pt idx="1605">
                  <c:v>120</c:v>
                </c:pt>
                <c:pt idx="1606">
                  <c:v>120</c:v>
                </c:pt>
                <c:pt idx="1607">
                  <c:v>120</c:v>
                </c:pt>
                <c:pt idx="1608">
                  <c:v>110</c:v>
                </c:pt>
                <c:pt idx="1609">
                  <c:v>100</c:v>
                </c:pt>
                <c:pt idx="1610">
                  <c:v>90</c:v>
                </c:pt>
                <c:pt idx="1611">
                  <c:v>90</c:v>
                </c:pt>
                <c:pt idx="1612">
                  <c:v>90</c:v>
                </c:pt>
                <c:pt idx="1613">
                  <c:v>80</c:v>
                </c:pt>
                <c:pt idx="1614">
                  <c:v>90</c:v>
                </c:pt>
                <c:pt idx="1615">
                  <c:v>90</c:v>
                </c:pt>
                <c:pt idx="1616">
                  <c:v>90</c:v>
                </c:pt>
                <c:pt idx="1617">
                  <c:v>70</c:v>
                </c:pt>
                <c:pt idx="1618">
                  <c:v>120</c:v>
                </c:pt>
                <c:pt idx="1619">
                  <c:v>120</c:v>
                </c:pt>
                <c:pt idx="1620">
                  <c:v>120</c:v>
                </c:pt>
                <c:pt idx="1621">
                  <c:v>120</c:v>
                </c:pt>
                <c:pt idx="1622">
                  <c:v>140</c:v>
                </c:pt>
                <c:pt idx="1623">
                  <c:v>140</c:v>
                </c:pt>
                <c:pt idx="1624">
                  <c:v>120</c:v>
                </c:pt>
                <c:pt idx="1625">
                  <c:v>120</c:v>
                </c:pt>
                <c:pt idx="1626">
                  <c:v>120</c:v>
                </c:pt>
                <c:pt idx="1627">
                  <c:v>120</c:v>
                </c:pt>
                <c:pt idx="1628">
                  <c:v>110</c:v>
                </c:pt>
                <c:pt idx="1629">
                  <c:v>70</c:v>
                </c:pt>
                <c:pt idx="1630">
                  <c:v>100</c:v>
                </c:pt>
                <c:pt idx="1631">
                  <c:v>110</c:v>
                </c:pt>
                <c:pt idx="1632">
                  <c:v>120</c:v>
                </c:pt>
                <c:pt idx="1633">
                  <c:v>100</c:v>
                </c:pt>
                <c:pt idx="1634">
                  <c:v>100</c:v>
                </c:pt>
                <c:pt idx="1635">
                  <c:v>100</c:v>
                </c:pt>
                <c:pt idx="1636">
                  <c:v>70</c:v>
                </c:pt>
                <c:pt idx="1637">
                  <c:v>80</c:v>
                </c:pt>
                <c:pt idx="1638">
                  <c:v>70</c:v>
                </c:pt>
                <c:pt idx="1639">
                  <c:v>110</c:v>
                </c:pt>
                <c:pt idx="1640">
                  <c:v>120</c:v>
                </c:pt>
                <c:pt idx="1641">
                  <c:v>130</c:v>
                </c:pt>
                <c:pt idx="1642">
                  <c:v>135</c:v>
                </c:pt>
                <c:pt idx="1643">
                  <c:v>140</c:v>
                </c:pt>
                <c:pt idx="1644">
                  <c:v>280</c:v>
                </c:pt>
                <c:pt idx="1645">
                  <c:v>270</c:v>
                </c:pt>
                <c:pt idx="1646">
                  <c:v>270</c:v>
                </c:pt>
                <c:pt idx="1647">
                  <c:v>270</c:v>
                </c:pt>
                <c:pt idx="1648">
                  <c:v>290</c:v>
                </c:pt>
                <c:pt idx="1649">
                  <c:v>100</c:v>
                </c:pt>
                <c:pt idx="1650">
                  <c:v>260</c:v>
                </c:pt>
                <c:pt idx="1651">
                  <c:v>110</c:v>
                </c:pt>
                <c:pt idx="1652">
                  <c:v>120</c:v>
                </c:pt>
                <c:pt idx="1653">
                  <c:v>120</c:v>
                </c:pt>
                <c:pt idx="1654">
                  <c:v>120</c:v>
                </c:pt>
                <c:pt idx="1655">
                  <c:v>120</c:v>
                </c:pt>
                <c:pt idx="1656">
                  <c:v>120</c:v>
                </c:pt>
                <c:pt idx="1657">
                  <c:v>270</c:v>
                </c:pt>
                <c:pt idx="1658">
                  <c:v>270</c:v>
                </c:pt>
                <c:pt idx="1659">
                  <c:v>270</c:v>
                </c:pt>
                <c:pt idx="1660">
                  <c:v>10</c:v>
                </c:pt>
                <c:pt idx="1661">
                  <c:v>270</c:v>
                </c:pt>
                <c:pt idx="1662">
                  <c:v>20</c:v>
                </c:pt>
                <c:pt idx="1663">
                  <c:v>10</c:v>
                </c:pt>
                <c:pt idx="1664">
                  <c:v>10</c:v>
                </c:pt>
                <c:pt idx="1665">
                  <c:v>10</c:v>
                </c:pt>
                <c:pt idx="1666">
                  <c:v>185</c:v>
                </c:pt>
                <c:pt idx="1667">
                  <c:v>360</c:v>
                </c:pt>
                <c:pt idx="1668">
                  <c:v>10</c:v>
                </c:pt>
                <c:pt idx="1669">
                  <c:v>10</c:v>
                </c:pt>
                <c:pt idx="1670">
                  <c:v>350</c:v>
                </c:pt>
                <c:pt idx="1671">
                  <c:v>360</c:v>
                </c:pt>
                <c:pt idx="1672">
                  <c:v>30</c:v>
                </c:pt>
                <c:pt idx="1673">
                  <c:v>30</c:v>
                </c:pt>
                <c:pt idx="1674">
                  <c:v>50</c:v>
                </c:pt>
                <c:pt idx="1675">
                  <c:v>80</c:v>
                </c:pt>
                <c:pt idx="1676">
                  <c:v>80</c:v>
                </c:pt>
                <c:pt idx="1677">
                  <c:v>100</c:v>
                </c:pt>
                <c:pt idx="1678">
                  <c:v>120</c:v>
                </c:pt>
                <c:pt idx="1679">
                  <c:v>120</c:v>
                </c:pt>
                <c:pt idx="1680">
                  <c:v>120</c:v>
                </c:pt>
                <c:pt idx="1681">
                  <c:v>120</c:v>
                </c:pt>
                <c:pt idx="1682">
                  <c:v>130</c:v>
                </c:pt>
                <c:pt idx="1683">
                  <c:v>110</c:v>
                </c:pt>
                <c:pt idx="1684">
                  <c:v>110</c:v>
                </c:pt>
                <c:pt idx="1685">
                  <c:v>110</c:v>
                </c:pt>
                <c:pt idx="1686">
                  <c:v>100</c:v>
                </c:pt>
                <c:pt idx="1687">
                  <c:v>110</c:v>
                </c:pt>
                <c:pt idx="1688">
                  <c:v>110</c:v>
                </c:pt>
                <c:pt idx="1689">
                  <c:v>110</c:v>
                </c:pt>
                <c:pt idx="1690">
                  <c:v>120</c:v>
                </c:pt>
                <c:pt idx="1691">
                  <c:v>120</c:v>
                </c:pt>
                <c:pt idx="1692">
                  <c:v>120</c:v>
                </c:pt>
                <c:pt idx="1693">
                  <c:v>120</c:v>
                </c:pt>
                <c:pt idx="1694">
                  <c:v>120</c:v>
                </c:pt>
                <c:pt idx="1695">
                  <c:v>120</c:v>
                </c:pt>
                <c:pt idx="1696">
                  <c:v>120</c:v>
                </c:pt>
                <c:pt idx="1697">
                  <c:v>120</c:v>
                </c:pt>
                <c:pt idx="1698">
                  <c:v>120</c:v>
                </c:pt>
                <c:pt idx="1699">
                  <c:v>120</c:v>
                </c:pt>
                <c:pt idx="1700">
                  <c:v>120</c:v>
                </c:pt>
                <c:pt idx="1701">
                  <c:v>120</c:v>
                </c:pt>
                <c:pt idx="1702">
                  <c:v>120</c:v>
                </c:pt>
                <c:pt idx="1703">
                  <c:v>120</c:v>
                </c:pt>
                <c:pt idx="1704">
                  <c:v>120</c:v>
                </c:pt>
                <c:pt idx="1705">
                  <c:v>120</c:v>
                </c:pt>
                <c:pt idx="1706">
                  <c:v>110</c:v>
                </c:pt>
                <c:pt idx="1707">
                  <c:v>120</c:v>
                </c:pt>
                <c:pt idx="1708">
                  <c:v>100</c:v>
                </c:pt>
                <c:pt idx="1709">
                  <c:v>100</c:v>
                </c:pt>
                <c:pt idx="1710">
                  <c:v>90</c:v>
                </c:pt>
                <c:pt idx="1711">
                  <c:v>80</c:v>
                </c:pt>
                <c:pt idx="1712">
                  <c:v>80</c:v>
                </c:pt>
                <c:pt idx="1713">
                  <c:v>60</c:v>
                </c:pt>
                <c:pt idx="1714">
                  <c:v>110</c:v>
                </c:pt>
                <c:pt idx="1715">
                  <c:v>110</c:v>
                </c:pt>
                <c:pt idx="1716">
                  <c:v>60</c:v>
                </c:pt>
                <c:pt idx="1717">
                  <c:v>60</c:v>
                </c:pt>
                <c:pt idx="1718">
                  <c:v>70</c:v>
                </c:pt>
                <c:pt idx="1719">
                  <c:v>90</c:v>
                </c:pt>
                <c:pt idx="1720">
                  <c:v>100</c:v>
                </c:pt>
                <c:pt idx="1721">
                  <c:v>120</c:v>
                </c:pt>
                <c:pt idx="1722">
                  <c:v>120</c:v>
                </c:pt>
                <c:pt idx="1723">
                  <c:v>100</c:v>
                </c:pt>
                <c:pt idx="1724">
                  <c:v>110</c:v>
                </c:pt>
                <c:pt idx="1725">
                  <c:v>110</c:v>
                </c:pt>
                <c:pt idx="1726">
                  <c:v>120</c:v>
                </c:pt>
                <c:pt idx="1727">
                  <c:v>100</c:v>
                </c:pt>
                <c:pt idx="1728">
                  <c:v>100</c:v>
                </c:pt>
                <c:pt idx="1729">
                  <c:v>120</c:v>
                </c:pt>
                <c:pt idx="1730">
                  <c:v>130</c:v>
                </c:pt>
                <c:pt idx="1731">
                  <c:v>120</c:v>
                </c:pt>
                <c:pt idx="1732">
                  <c:v>30</c:v>
                </c:pt>
                <c:pt idx="1733">
                  <c:v>40</c:v>
                </c:pt>
                <c:pt idx="1734">
                  <c:v>40</c:v>
                </c:pt>
                <c:pt idx="1735">
                  <c:v>100</c:v>
                </c:pt>
                <c:pt idx="1736">
                  <c:v>90</c:v>
                </c:pt>
                <c:pt idx="1737">
                  <c:v>100</c:v>
                </c:pt>
                <c:pt idx="1738">
                  <c:v>70</c:v>
                </c:pt>
                <c:pt idx="1739">
                  <c:v>110</c:v>
                </c:pt>
                <c:pt idx="1740">
                  <c:v>120</c:v>
                </c:pt>
                <c:pt idx="1741">
                  <c:v>130</c:v>
                </c:pt>
                <c:pt idx="1742">
                  <c:v>120</c:v>
                </c:pt>
                <c:pt idx="1743">
                  <c:v>120</c:v>
                </c:pt>
                <c:pt idx="1744">
                  <c:v>120</c:v>
                </c:pt>
                <c:pt idx="1745">
                  <c:v>110</c:v>
                </c:pt>
                <c:pt idx="1746">
                  <c:v>110</c:v>
                </c:pt>
                <c:pt idx="1747">
                  <c:v>90</c:v>
                </c:pt>
                <c:pt idx="1748">
                  <c:v>110</c:v>
                </c:pt>
                <c:pt idx="1749">
                  <c:v>100</c:v>
                </c:pt>
                <c:pt idx="1750">
                  <c:v>100</c:v>
                </c:pt>
                <c:pt idx="1751">
                  <c:v>110</c:v>
                </c:pt>
                <c:pt idx="1752">
                  <c:v>120</c:v>
                </c:pt>
                <c:pt idx="1753">
                  <c:v>130</c:v>
                </c:pt>
                <c:pt idx="1754">
                  <c:v>120</c:v>
                </c:pt>
                <c:pt idx="1755">
                  <c:v>120</c:v>
                </c:pt>
                <c:pt idx="1756">
                  <c:v>120</c:v>
                </c:pt>
                <c:pt idx="1757">
                  <c:v>110</c:v>
                </c:pt>
                <c:pt idx="1758">
                  <c:v>120</c:v>
                </c:pt>
                <c:pt idx="1759">
                  <c:v>60</c:v>
                </c:pt>
                <c:pt idx="1760">
                  <c:v>110</c:v>
                </c:pt>
                <c:pt idx="1761">
                  <c:v>110</c:v>
                </c:pt>
                <c:pt idx="1762">
                  <c:v>110</c:v>
                </c:pt>
                <c:pt idx="1763">
                  <c:v>120</c:v>
                </c:pt>
                <c:pt idx="1764">
                  <c:v>120</c:v>
                </c:pt>
                <c:pt idx="1765">
                  <c:v>120</c:v>
                </c:pt>
                <c:pt idx="1766">
                  <c:v>130</c:v>
                </c:pt>
                <c:pt idx="1767">
                  <c:v>140</c:v>
                </c:pt>
                <c:pt idx="1768">
                  <c:v>130</c:v>
                </c:pt>
                <c:pt idx="1769">
                  <c:v>130</c:v>
                </c:pt>
                <c:pt idx="1770">
                  <c:v>120</c:v>
                </c:pt>
                <c:pt idx="1771">
                  <c:v>120</c:v>
                </c:pt>
                <c:pt idx="1772">
                  <c:v>130</c:v>
                </c:pt>
                <c:pt idx="1773">
                  <c:v>120</c:v>
                </c:pt>
                <c:pt idx="1774">
                  <c:v>130</c:v>
                </c:pt>
                <c:pt idx="1775">
                  <c:v>50</c:v>
                </c:pt>
                <c:pt idx="1776">
                  <c:v>40</c:v>
                </c:pt>
                <c:pt idx="1777">
                  <c:v>30</c:v>
                </c:pt>
                <c:pt idx="1778">
                  <c:v>30</c:v>
                </c:pt>
                <c:pt idx="1779">
                  <c:v>40</c:v>
                </c:pt>
                <c:pt idx="1780">
                  <c:v>40</c:v>
                </c:pt>
                <c:pt idx="1781">
                  <c:v>40</c:v>
                </c:pt>
                <c:pt idx="1782">
                  <c:v>40</c:v>
                </c:pt>
                <c:pt idx="1783">
                  <c:v>50</c:v>
                </c:pt>
                <c:pt idx="1784">
                  <c:v>40</c:v>
                </c:pt>
                <c:pt idx="1785">
                  <c:v>20</c:v>
                </c:pt>
                <c:pt idx="1786">
                  <c:v>10</c:v>
                </c:pt>
                <c:pt idx="1787">
                  <c:v>20</c:v>
                </c:pt>
                <c:pt idx="1788">
                  <c:v>20</c:v>
                </c:pt>
                <c:pt idx="1789">
                  <c:v>40</c:v>
                </c:pt>
                <c:pt idx="1790">
                  <c:v>40</c:v>
                </c:pt>
                <c:pt idx="1791">
                  <c:v>30</c:v>
                </c:pt>
                <c:pt idx="1792">
                  <c:v>50</c:v>
                </c:pt>
                <c:pt idx="1793">
                  <c:v>50</c:v>
                </c:pt>
                <c:pt idx="1794">
                  <c:v>50</c:v>
                </c:pt>
                <c:pt idx="1795">
                  <c:v>30</c:v>
                </c:pt>
                <c:pt idx="1796">
                  <c:v>40</c:v>
                </c:pt>
                <c:pt idx="1797">
                  <c:v>50</c:v>
                </c:pt>
                <c:pt idx="1798">
                  <c:v>40</c:v>
                </c:pt>
                <c:pt idx="1799">
                  <c:v>10</c:v>
                </c:pt>
                <c:pt idx="1800">
                  <c:v>70</c:v>
                </c:pt>
                <c:pt idx="1801">
                  <c:v>40</c:v>
                </c:pt>
                <c:pt idx="1802">
                  <c:v>50</c:v>
                </c:pt>
                <c:pt idx="1803">
                  <c:v>20</c:v>
                </c:pt>
                <c:pt idx="1804">
                  <c:v>10</c:v>
                </c:pt>
                <c:pt idx="1805">
                  <c:v>20</c:v>
                </c:pt>
                <c:pt idx="1806">
                  <c:v>50</c:v>
                </c:pt>
                <c:pt idx="1807">
                  <c:v>40</c:v>
                </c:pt>
                <c:pt idx="1808">
                  <c:v>20</c:v>
                </c:pt>
                <c:pt idx="1809">
                  <c:v>40</c:v>
                </c:pt>
                <c:pt idx="1810">
                  <c:v>40</c:v>
                </c:pt>
                <c:pt idx="1811">
                  <c:v>20</c:v>
                </c:pt>
                <c:pt idx="1812">
                  <c:v>120</c:v>
                </c:pt>
                <c:pt idx="1813">
                  <c:v>130</c:v>
                </c:pt>
                <c:pt idx="1814">
                  <c:v>140</c:v>
                </c:pt>
                <c:pt idx="1815">
                  <c:v>120</c:v>
                </c:pt>
                <c:pt idx="1816">
                  <c:v>120</c:v>
                </c:pt>
                <c:pt idx="1817">
                  <c:v>120</c:v>
                </c:pt>
                <c:pt idx="1818">
                  <c:v>100</c:v>
                </c:pt>
                <c:pt idx="1819">
                  <c:v>110</c:v>
                </c:pt>
                <c:pt idx="1820">
                  <c:v>70</c:v>
                </c:pt>
                <c:pt idx="1821">
                  <c:v>50</c:v>
                </c:pt>
                <c:pt idx="1822">
                  <c:v>40</c:v>
                </c:pt>
                <c:pt idx="1823">
                  <c:v>40</c:v>
                </c:pt>
                <c:pt idx="1824">
                  <c:v>20</c:v>
                </c:pt>
                <c:pt idx="1825">
                  <c:v>20</c:v>
                </c:pt>
                <c:pt idx="1826">
                  <c:v>10</c:v>
                </c:pt>
                <c:pt idx="1827">
                  <c:v>40</c:v>
                </c:pt>
                <c:pt idx="1828">
                  <c:v>10</c:v>
                </c:pt>
                <c:pt idx="1829">
                  <c:v>40</c:v>
                </c:pt>
                <c:pt idx="1830">
                  <c:v>20</c:v>
                </c:pt>
                <c:pt idx="1831">
                  <c:v>20</c:v>
                </c:pt>
                <c:pt idx="1832">
                  <c:v>40</c:v>
                </c:pt>
                <c:pt idx="1833">
                  <c:v>20</c:v>
                </c:pt>
                <c:pt idx="1834">
                  <c:v>140</c:v>
                </c:pt>
                <c:pt idx="1835">
                  <c:v>140</c:v>
                </c:pt>
                <c:pt idx="1836">
                  <c:v>140</c:v>
                </c:pt>
                <c:pt idx="1837">
                  <c:v>140</c:v>
                </c:pt>
                <c:pt idx="1838">
                  <c:v>130</c:v>
                </c:pt>
                <c:pt idx="1839">
                  <c:v>120</c:v>
                </c:pt>
                <c:pt idx="1840">
                  <c:v>130</c:v>
                </c:pt>
                <c:pt idx="1841">
                  <c:v>110</c:v>
                </c:pt>
                <c:pt idx="1842">
                  <c:v>300</c:v>
                </c:pt>
                <c:pt idx="1843">
                  <c:v>120</c:v>
                </c:pt>
                <c:pt idx="1844">
                  <c:v>120</c:v>
                </c:pt>
                <c:pt idx="1845">
                  <c:v>120</c:v>
                </c:pt>
                <c:pt idx="1846">
                  <c:v>120</c:v>
                </c:pt>
                <c:pt idx="1847">
                  <c:v>110</c:v>
                </c:pt>
                <c:pt idx="1848">
                  <c:v>80</c:v>
                </c:pt>
                <c:pt idx="1849">
                  <c:v>110</c:v>
                </c:pt>
                <c:pt idx="1850">
                  <c:v>80</c:v>
                </c:pt>
                <c:pt idx="1851">
                  <c:v>90</c:v>
                </c:pt>
                <c:pt idx="1852">
                  <c:v>60</c:v>
                </c:pt>
                <c:pt idx="1853">
                  <c:v>80</c:v>
                </c:pt>
                <c:pt idx="1854">
                  <c:v>90</c:v>
                </c:pt>
                <c:pt idx="1855">
                  <c:v>90</c:v>
                </c:pt>
                <c:pt idx="1856">
                  <c:v>110</c:v>
                </c:pt>
                <c:pt idx="1857">
                  <c:v>120</c:v>
                </c:pt>
                <c:pt idx="1858">
                  <c:v>120</c:v>
                </c:pt>
                <c:pt idx="1859">
                  <c:v>120</c:v>
                </c:pt>
                <c:pt idx="1860">
                  <c:v>140</c:v>
                </c:pt>
                <c:pt idx="1861">
                  <c:v>140</c:v>
                </c:pt>
                <c:pt idx="1862">
                  <c:v>130</c:v>
                </c:pt>
                <c:pt idx="1863">
                  <c:v>120</c:v>
                </c:pt>
                <c:pt idx="1864">
                  <c:v>120</c:v>
                </c:pt>
                <c:pt idx="1865">
                  <c:v>120</c:v>
                </c:pt>
                <c:pt idx="1866">
                  <c:v>120</c:v>
                </c:pt>
                <c:pt idx="1867">
                  <c:v>120</c:v>
                </c:pt>
                <c:pt idx="1868">
                  <c:v>120</c:v>
                </c:pt>
                <c:pt idx="1869">
                  <c:v>120</c:v>
                </c:pt>
                <c:pt idx="1870">
                  <c:v>110</c:v>
                </c:pt>
                <c:pt idx="1871">
                  <c:v>110</c:v>
                </c:pt>
                <c:pt idx="1872">
                  <c:v>110</c:v>
                </c:pt>
                <c:pt idx="1873">
                  <c:v>100</c:v>
                </c:pt>
                <c:pt idx="1874">
                  <c:v>120</c:v>
                </c:pt>
                <c:pt idx="1875">
                  <c:v>110</c:v>
                </c:pt>
                <c:pt idx="1876">
                  <c:v>90</c:v>
                </c:pt>
                <c:pt idx="1877">
                  <c:v>90</c:v>
                </c:pt>
                <c:pt idx="1878">
                  <c:v>100</c:v>
                </c:pt>
                <c:pt idx="1879">
                  <c:v>50</c:v>
                </c:pt>
                <c:pt idx="1880">
                  <c:v>120</c:v>
                </c:pt>
                <c:pt idx="1881">
                  <c:v>120</c:v>
                </c:pt>
                <c:pt idx="1882">
                  <c:v>135</c:v>
                </c:pt>
                <c:pt idx="1883">
                  <c:v>150</c:v>
                </c:pt>
                <c:pt idx="1884">
                  <c:v>130</c:v>
                </c:pt>
                <c:pt idx="1885">
                  <c:v>120</c:v>
                </c:pt>
                <c:pt idx="1886">
                  <c:v>120</c:v>
                </c:pt>
                <c:pt idx="1887">
                  <c:v>120</c:v>
                </c:pt>
                <c:pt idx="1888">
                  <c:v>120</c:v>
                </c:pt>
                <c:pt idx="1889">
                  <c:v>120</c:v>
                </c:pt>
                <c:pt idx="1890">
                  <c:v>120</c:v>
                </c:pt>
                <c:pt idx="1891">
                  <c:v>120</c:v>
                </c:pt>
                <c:pt idx="1892">
                  <c:v>120</c:v>
                </c:pt>
                <c:pt idx="1893">
                  <c:v>90</c:v>
                </c:pt>
                <c:pt idx="1894">
                  <c:v>100</c:v>
                </c:pt>
                <c:pt idx="1895">
                  <c:v>60</c:v>
                </c:pt>
                <c:pt idx="1896">
                  <c:v>80</c:v>
                </c:pt>
                <c:pt idx="1897">
                  <c:v>100</c:v>
                </c:pt>
                <c:pt idx="1898">
                  <c:v>100</c:v>
                </c:pt>
                <c:pt idx="1899">
                  <c:v>110</c:v>
                </c:pt>
                <c:pt idx="1900">
                  <c:v>100</c:v>
                </c:pt>
                <c:pt idx="1901">
                  <c:v>110</c:v>
                </c:pt>
                <c:pt idx="1902">
                  <c:v>70</c:v>
                </c:pt>
                <c:pt idx="1903">
                  <c:v>110</c:v>
                </c:pt>
                <c:pt idx="1904">
                  <c:v>120</c:v>
                </c:pt>
                <c:pt idx="1905">
                  <c:v>120</c:v>
                </c:pt>
                <c:pt idx="1906">
                  <c:v>120</c:v>
                </c:pt>
                <c:pt idx="1907">
                  <c:v>140</c:v>
                </c:pt>
                <c:pt idx="1908">
                  <c:v>140</c:v>
                </c:pt>
                <c:pt idx="1909">
                  <c:v>140</c:v>
                </c:pt>
                <c:pt idx="1910">
                  <c:v>140</c:v>
                </c:pt>
                <c:pt idx="1911">
                  <c:v>120</c:v>
                </c:pt>
                <c:pt idx="1912">
                  <c:v>120</c:v>
                </c:pt>
                <c:pt idx="1913">
                  <c:v>120</c:v>
                </c:pt>
                <c:pt idx="1914">
                  <c:v>120</c:v>
                </c:pt>
                <c:pt idx="1915">
                  <c:v>120</c:v>
                </c:pt>
                <c:pt idx="1916">
                  <c:v>120</c:v>
                </c:pt>
                <c:pt idx="1917">
                  <c:v>120</c:v>
                </c:pt>
                <c:pt idx="1918">
                  <c:v>110</c:v>
                </c:pt>
                <c:pt idx="1919">
                  <c:v>100</c:v>
                </c:pt>
                <c:pt idx="1920">
                  <c:v>80</c:v>
                </c:pt>
                <c:pt idx="1921">
                  <c:v>60</c:v>
                </c:pt>
                <c:pt idx="1922">
                  <c:v>120</c:v>
                </c:pt>
                <c:pt idx="1923">
                  <c:v>60</c:v>
                </c:pt>
                <c:pt idx="1924">
                  <c:v>60</c:v>
                </c:pt>
                <c:pt idx="1925">
                  <c:v>80</c:v>
                </c:pt>
                <c:pt idx="1926">
                  <c:v>100</c:v>
                </c:pt>
                <c:pt idx="1927">
                  <c:v>90</c:v>
                </c:pt>
                <c:pt idx="1928">
                  <c:v>100</c:v>
                </c:pt>
                <c:pt idx="1929">
                  <c:v>120</c:v>
                </c:pt>
                <c:pt idx="1930">
                  <c:v>120</c:v>
                </c:pt>
                <c:pt idx="1931">
                  <c:v>120</c:v>
                </c:pt>
                <c:pt idx="1932">
                  <c:v>120</c:v>
                </c:pt>
                <c:pt idx="1933">
                  <c:v>120</c:v>
                </c:pt>
                <c:pt idx="1934">
                  <c:v>120</c:v>
                </c:pt>
                <c:pt idx="1935">
                  <c:v>110</c:v>
                </c:pt>
                <c:pt idx="1936">
                  <c:v>120</c:v>
                </c:pt>
                <c:pt idx="1937">
                  <c:v>110</c:v>
                </c:pt>
                <c:pt idx="1938">
                  <c:v>110</c:v>
                </c:pt>
                <c:pt idx="1939">
                  <c:v>120</c:v>
                </c:pt>
                <c:pt idx="1940">
                  <c:v>120</c:v>
                </c:pt>
                <c:pt idx="1941">
                  <c:v>110</c:v>
                </c:pt>
                <c:pt idx="1942">
                  <c:v>110</c:v>
                </c:pt>
                <c:pt idx="1943">
                  <c:v>100</c:v>
                </c:pt>
                <c:pt idx="1944">
                  <c:v>120</c:v>
                </c:pt>
                <c:pt idx="1945">
                  <c:v>110</c:v>
                </c:pt>
                <c:pt idx="1946">
                  <c:v>110</c:v>
                </c:pt>
                <c:pt idx="1947">
                  <c:v>110</c:v>
                </c:pt>
                <c:pt idx="1948">
                  <c:v>100</c:v>
                </c:pt>
                <c:pt idx="1949">
                  <c:v>110</c:v>
                </c:pt>
                <c:pt idx="1950">
                  <c:v>110</c:v>
                </c:pt>
                <c:pt idx="1951">
                  <c:v>100</c:v>
                </c:pt>
                <c:pt idx="1952">
                  <c:v>120</c:v>
                </c:pt>
                <c:pt idx="1953">
                  <c:v>110</c:v>
                </c:pt>
                <c:pt idx="1954">
                  <c:v>120</c:v>
                </c:pt>
                <c:pt idx="1955">
                  <c:v>110</c:v>
                </c:pt>
                <c:pt idx="1956">
                  <c:v>110</c:v>
                </c:pt>
                <c:pt idx="1957">
                  <c:v>120</c:v>
                </c:pt>
                <c:pt idx="1958">
                  <c:v>120</c:v>
                </c:pt>
                <c:pt idx="1959">
                  <c:v>120</c:v>
                </c:pt>
                <c:pt idx="1960">
                  <c:v>120</c:v>
                </c:pt>
                <c:pt idx="1961">
                  <c:v>120</c:v>
                </c:pt>
                <c:pt idx="1962">
                  <c:v>120</c:v>
                </c:pt>
                <c:pt idx="1963">
                  <c:v>120</c:v>
                </c:pt>
                <c:pt idx="1964">
                  <c:v>120</c:v>
                </c:pt>
                <c:pt idx="1965">
                  <c:v>120</c:v>
                </c:pt>
                <c:pt idx="1966">
                  <c:v>120</c:v>
                </c:pt>
                <c:pt idx="1967">
                  <c:v>120</c:v>
                </c:pt>
                <c:pt idx="1968">
                  <c:v>120</c:v>
                </c:pt>
                <c:pt idx="1969">
                  <c:v>120</c:v>
                </c:pt>
                <c:pt idx="1970">
                  <c:v>120</c:v>
                </c:pt>
                <c:pt idx="1971">
                  <c:v>120</c:v>
                </c:pt>
                <c:pt idx="1972">
                  <c:v>110</c:v>
                </c:pt>
                <c:pt idx="1973">
                  <c:v>110</c:v>
                </c:pt>
                <c:pt idx="1974">
                  <c:v>120</c:v>
                </c:pt>
                <c:pt idx="1975">
                  <c:v>110</c:v>
                </c:pt>
                <c:pt idx="1976">
                  <c:v>110</c:v>
                </c:pt>
                <c:pt idx="1977">
                  <c:v>110</c:v>
                </c:pt>
                <c:pt idx="1978">
                  <c:v>120</c:v>
                </c:pt>
                <c:pt idx="1979">
                  <c:v>120</c:v>
                </c:pt>
                <c:pt idx="1980">
                  <c:v>130</c:v>
                </c:pt>
                <c:pt idx="1981">
                  <c:v>130</c:v>
                </c:pt>
                <c:pt idx="1982">
                  <c:v>120</c:v>
                </c:pt>
                <c:pt idx="1983">
                  <c:v>120</c:v>
                </c:pt>
                <c:pt idx="1984">
                  <c:v>120</c:v>
                </c:pt>
                <c:pt idx="1985">
                  <c:v>120</c:v>
                </c:pt>
                <c:pt idx="1986">
                  <c:v>120</c:v>
                </c:pt>
                <c:pt idx="1987">
                  <c:v>120</c:v>
                </c:pt>
                <c:pt idx="1988">
                  <c:v>120</c:v>
                </c:pt>
                <c:pt idx="1989">
                  <c:v>120</c:v>
                </c:pt>
                <c:pt idx="1990">
                  <c:v>120</c:v>
                </c:pt>
                <c:pt idx="1991">
                  <c:v>120</c:v>
                </c:pt>
                <c:pt idx="1992">
                  <c:v>120</c:v>
                </c:pt>
                <c:pt idx="1993">
                  <c:v>120</c:v>
                </c:pt>
                <c:pt idx="1994">
                  <c:v>110</c:v>
                </c:pt>
                <c:pt idx="1995">
                  <c:v>120</c:v>
                </c:pt>
                <c:pt idx="1996">
                  <c:v>120</c:v>
                </c:pt>
                <c:pt idx="1997">
                  <c:v>120</c:v>
                </c:pt>
                <c:pt idx="1998">
                  <c:v>120</c:v>
                </c:pt>
                <c:pt idx="1999">
                  <c:v>120</c:v>
                </c:pt>
                <c:pt idx="2000">
                  <c:v>120</c:v>
                </c:pt>
                <c:pt idx="2001">
                  <c:v>110</c:v>
                </c:pt>
                <c:pt idx="2002">
                  <c:v>120</c:v>
                </c:pt>
                <c:pt idx="2003">
                  <c:v>120</c:v>
                </c:pt>
                <c:pt idx="2004">
                  <c:v>110</c:v>
                </c:pt>
                <c:pt idx="2005">
                  <c:v>110</c:v>
                </c:pt>
                <c:pt idx="2006">
                  <c:v>110</c:v>
                </c:pt>
                <c:pt idx="2007">
                  <c:v>110</c:v>
                </c:pt>
                <c:pt idx="2008">
                  <c:v>120</c:v>
                </c:pt>
                <c:pt idx="2009">
                  <c:v>120</c:v>
                </c:pt>
                <c:pt idx="2010">
                  <c:v>130</c:v>
                </c:pt>
                <c:pt idx="2011">
                  <c:v>120</c:v>
                </c:pt>
                <c:pt idx="2012">
                  <c:v>120</c:v>
                </c:pt>
                <c:pt idx="2013">
                  <c:v>120</c:v>
                </c:pt>
                <c:pt idx="2014">
                  <c:v>120</c:v>
                </c:pt>
                <c:pt idx="2015">
                  <c:v>120</c:v>
                </c:pt>
                <c:pt idx="2016">
                  <c:v>120</c:v>
                </c:pt>
                <c:pt idx="2017">
                  <c:v>110</c:v>
                </c:pt>
                <c:pt idx="2018">
                  <c:v>120</c:v>
                </c:pt>
                <c:pt idx="2019">
                  <c:v>120</c:v>
                </c:pt>
                <c:pt idx="2020">
                  <c:v>100</c:v>
                </c:pt>
                <c:pt idx="2021">
                  <c:v>100</c:v>
                </c:pt>
                <c:pt idx="2022">
                  <c:v>110</c:v>
                </c:pt>
                <c:pt idx="2023">
                  <c:v>120</c:v>
                </c:pt>
                <c:pt idx="2024">
                  <c:v>120</c:v>
                </c:pt>
                <c:pt idx="2025">
                  <c:v>110</c:v>
                </c:pt>
                <c:pt idx="2026">
                  <c:v>120</c:v>
                </c:pt>
                <c:pt idx="2027">
                  <c:v>110</c:v>
                </c:pt>
                <c:pt idx="2028">
                  <c:v>110</c:v>
                </c:pt>
                <c:pt idx="2029">
                  <c:v>120</c:v>
                </c:pt>
                <c:pt idx="2030">
                  <c:v>140</c:v>
                </c:pt>
                <c:pt idx="2031">
                  <c:v>140</c:v>
                </c:pt>
                <c:pt idx="2032">
                  <c:v>120</c:v>
                </c:pt>
                <c:pt idx="2033">
                  <c:v>120</c:v>
                </c:pt>
                <c:pt idx="2034">
                  <c:v>110</c:v>
                </c:pt>
                <c:pt idx="2035">
                  <c:v>120</c:v>
                </c:pt>
                <c:pt idx="2036">
                  <c:v>120</c:v>
                </c:pt>
                <c:pt idx="2037">
                  <c:v>130</c:v>
                </c:pt>
                <c:pt idx="2038">
                  <c:v>120</c:v>
                </c:pt>
                <c:pt idx="2039">
                  <c:v>130</c:v>
                </c:pt>
                <c:pt idx="2040">
                  <c:v>120</c:v>
                </c:pt>
                <c:pt idx="2041">
                  <c:v>120</c:v>
                </c:pt>
                <c:pt idx="2042">
                  <c:v>20</c:v>
                </c:pt>
                <c:pt idx="2043">
                  <c:v>10</c:v>
                </c:pt>
                <c:pt idx="2044">
                  <c:v>20</c:v>
                </c:pt>
                <c:pt idx="2045">
                  <c:v>20</c:v>
                </c:pt>
                <c:pt idx="2046">
                  <c:v>10</c:v>
                </c:pt>
                <c:pt idx="2047">
                  <c:v>60</c:v>
                </c:pt>
                <c:pt idx="2048">
                  <c:v>350</c:v>
                </c:pt>
                <c:pt idx="2049">
                  <c:v>10</c:v>
                </c:pt>
                <c:pt idx="2050">
                  <c:v>10</c:v>
                </c:pt>
                <c:pt idx="2051">
                  <c:v>20</c:v>
                </c:pt>
                <c:pt idx="2052">
                  <c:v>10</c:v>
                </c:pt>
                <c:pt idx="2053">
                  <c:v>360</c:v>
                </c:pt>
                <c:pt idx="2054">
                  <c:v>10</c:v>
                </c:pt>
                <c:pt idx="2055">
                  <c:v>20</c:v>
                </c:pt>
                <c:pt idx="2056">
                  <c:v>10</c:v>
                </c:pt>
                <c:pt idx="2057">
                  <c:v>10</c:v>
                </c:pt>
                <c:pt idx="2058">
                  <c:v>40</c:v>
                </c:pt>
                <c:pt idx="2059">
                  <c:v>20</c:v>
                </c:pt>
                <c:pt idx="2060">
                  <c:v>70</c:v>
                </c:pt>
                <c:pt idx="2061">
                  <c:v>10</c:v>
                </c:pt>
                <c:pt idx="2062">
                  <c:v>10</c:v>
                </c:pt>
                <c:pt idx="2063">
                  <c:v>10</c:v>
                </c:pt>
                <c:pt idx="2064">
                  <c:v>10</c:v>
                </c:pt>
                <c:pt idx="2065">
                  <c:v>10</c:v>
                </c:pt>
                <c:pt idx="2066">
                  <c:v>10</c:v>
                </c:pt>
                <c:pt idx="2067">
                  <c:v>10</c:v>
                </c:pt>
                <c:pt idx="2068">
                  <c:v>20</c:v>
                </c:pt>
                <c:pt idx="2069">
                  <c:v>330</c:v>
                </c:pt>
                <c:pt idx="2070">
                  <c:v>20</c:v>
                </c:pt>
                <c:pt idx="2071">
                  <c:v>80</c:v>
                </c:pt>
                <c:pt idx="2072">
                  <c:v>30</c:v>
                </c:pt>
                <c:pt idx="2073">
                  <c:v>30</c:v>
                </c:pt>
                <c:pt idx="2074">
                  <c:v>10</c:v>
                </c:pt>
                <c:pt idx="2075">
                  <c:v>20</c:v>
                </c:pt>
                <c:pt idx="2076">
                  <c:v>20</c:v>
                </c:pt>
                <c:pt idx="2077">
                  <c:v>10</c:v>
                </c:pt>
                <c:pt idx="2078">
                  <c:v>20</c:v>
                </c:pt>
                <c:pt idx="2079">
                  <c:v>40</c:v>
                </c:pt>
                <c:pt idx="2080">
                  <c:v>40</c:v>
                </c:pt>
                <c:pt idx="2081">
                  <c:v>20</c:v>
                </c:pt>
                <c:pt idx="2082">
                  <c:v>20</c:v>
                </c:pt>
                <c:pt idx="2083">
                  <c:v>20</c:v>
                </c:pt>
                <c:pt idx="2084">
                  <c:v>20</c:v>
                </c:pt>
                <c:pt idx="2085">
                  <c:v>20</c:v>
                </c:pt>
                <c:pt idx="2086">
                  <c:v>20</c:v>
                </c:pt>
                <c:pt idx="2087">
                  <c:v>30</c:v>
                </c:pt>
                <c:pt idx="2088">
                  <c:v>60</c:v>
                </c:pt>
                <c:pt idx="2089">
                  <c:v>30</c:v>
                </c:pt>
                <c:pt idx="2090">
                  <c:v>30</c:v>
                </c:pt>
                <c:pt idx="2091">
                  <c:v>60</c:v>
                </c:pt>
                <c:pt idx="2092">
                  <c:v>30</c:v>
                </c:pt>
                <c:pt idx="2093">
                  <c:v>110</c:v>
                </c:pt>
                <c:pt idx="2094">
                  <c:v>30</c:v>
                </c:pt>
                <c:pt idx="2095">
                  <c:v>20</c:v>
                </c:pt>
                <c:pt idx="2096">
                  <c:v>30</c:v>
                </c:pt>
                <c:pt idx="2097">
                  <c:v>40</c:v>
                </c:pt>
                <c:pt idx="2098">
                  <c:v>50</c:v>
                </c:pt>
                <c:pt idx="2099">
                  <c:v>30</c:v>
                </c:pt>
                <c:pt idx="2100">
                  <c:v>30</c:v>
                </c:pt>
                <c:pt idx="2101">
                  <c:v>10</c:v>
                </c:pt>
                <c:pt idx="2102">
                  <c:v>10</c:v>
                </c:pt>
                <c:pt idx="2103">
                  <c:v>10</c:v>
                </c:pt>
                <c:pt idx="2104">
                  <c:v>40</c:v>
                </c:pt>
                <c:pt idx="2105">
                  <c:v>360</c:v>
                </c:pt>
                <c:pt idx="2106">
                  <c:v>20</c:v>
                </c:pt>
                <c:pt idx="2107">
                  <c:v>10</c:v>
                </c:pt>
                <c:pt idx="2108">
                  <c:v>10</c:v>
                </c:pt>
                <c:pt idx="2109">
                  <c:v>20</c:v>
                </c:pt>
                <c:pt idx="2110">
                  <c:v>40</c:v>
                </c:pt>
                <c:pt idx="2111">
                  <c:v>30</c:v>
                </c:pt>
                <c:pt idx="2112">
                  <c:v>30</c:v>
                </c:pt>
                <c:pt idx="2113">
                  <c:v>40</c:v>
                </c:pt>
                <c:pt idx="2114">
                  <c:v>20</c:v>
                </c:pt>
                <c:pt idx="2115">
                  <c:v>30</c:v>
                </c:pt>
                <c:pt idx="2116">
                  <c:v>20</c:v>
                </c:pt>
                <c:pt idx="2117">
                  <c:v>20</c:v>
                </c:pt>
                <c:pt idx="2118">
                  <c:v>10</c:v>
                </c:pt>
                <c:pt idx="2119">
                  <c:v>10</c:v>
                </c:pt>
                <c:pt idx="2120">
                  <c:v>30</c:v>
                </c:pt>
                <c:pt idx="2121">
                  <c:v>40</c:v>
                </c:pt>
                <c:pt idx="2122">
                  <c:v>130</c:v>
                </c:pt>
                <c:pt idx="2123">
                  <c:v>120</c:v>
                </c:pt>
                <c:pt idx="2124">
                  <c:v>130</c:v>
                </c:pt>
                <c:pt idx="2125">
                  <c:v>150</c:v>
                </c:pt>
                <c:pt idx="2126">
                  <c:v>140</c:v>
                </c:pt>
                <c:pt idx="2127">
                  <c:v>260</c:v>
                </c:pt>
                <c:pt idx="2128">
                  <c:v>270</c:v>
                </c:pt>
                <c:pt idx="2129">
                  <c:v>270</c:v>
                </c:pt>
                <c:pt idx="2130">
                  <c:v>120</c:v>
                </c:pt>
                <c:pt idx="2131">
                  <c:v>120</c:v>
                </c:pt>
                <c:pt idx="2132">
                  <c:v>110</c:v>
                </c:pt>
                <c:pt idx="2133">
                  <c:v>10</c:v>
                </c:pt>
                <c:pt idx="2134">
                  <c:v>30</c:v>
                </c:pt>
                <c:pt idx="2135">
                  <c:v>20</c:v>
                </c:pt>
                <c:pt idx="2136">
                  <c:v>30</c:v>
                </c:pt>
                <c:pt idx="2137">
                  <c:v>20</c:v>
                </c:pt>
                <c:pt idx="2138">
                  <c:v>40</c:v>
                </c:pt>
                <c:pt idx="2139">
                  <c:v>30</c:v>
                </c:pt>
                <c:pt idx="2140">
                  <c:v>30</c:v>
                </c:pt>
                <c:pt idx="2141">
                  <c:v>30</c:v>
                </c:pt>
                <c:pt idx="2142">
                  <c:v>40</c:v>
                </c:pt>
                <c:pt idx="2143">
                  <c:v>70</c:v>
                </c:pt>
                <c:pt idx="2144">
                  <c:v>40</c:v>
                </c:pt>
                <c:pt idx="2145">
                  <c:v>50</c:v>
                </c:pt>
                <c:pt idx="2146">
                  <c:v>30</c:v>
                </c:pt>
                <c:pt idx="2147">
                  <c:v>20</c:v>
                </c:pt>
                <c:pt idx="2148">
                  <c:v>10</c:v>
                </c:pt>
                <c:pt idx="2149">
                  <c:v>60</c:v>
                </c:pt>
                <c:pt idx="2150">
                  <c:v>20</c:v>
                </c:pt>
                <c:pt idx="2151">
                  <c:v>40</c:v>
                </c:pt>
                <c:pt idx="2152">
                  <c:v>40</c:v>
                </c:pt>
                <c:pt idx="2153">
                  <c:v>50</c:v>
                </c:pt>
                <c:pt idx="2154">
                  <c:v>60</c:v>
                </c:pt>
                <c:pt idx="2155">
                  <c:v>50</c:v>
                </c:pt>
                <c:pt idx="2156">
                  <c:v>30</c:v>
                </c:pt>
                <c:pt idx="2157">
                  <c:v>30</c:v>
                </c:pt>
                <c:pt idx="2158">
                  <c:v>20</c:v>
                </c:pt>
                <c:pt idx="2159">
                  <c:v>30</c:v>
                </c:pt>
                <c:pt idx="2160">
                  <c:v>26.666666670000001</c:v>
                </c:pt>
                <c:pt idx="2161">
                  <c:v>23.333333329999999</c:v>
                </c:pt>
                <c:pt idx="2162">
                  <c:v>20</c:v>
                </c:pt>
                <c:pt idx="2163">
                  <c:v>20</c:v>
                </c:pt>
                <c:pt idx="2164">
                  <c:v>360</c:v>
                </c:pt>
                <c:pt idx="2165">
                  <c:v>350</c:v>
                </c:pt>
                <c:pt idx="2166">
                  <c:v>20</c:v>
                </c:pt>
                <c:pt idx="2167">
                  <c:v>360</c:v>
                </c:pt>
                <c:pt idx="2168">
                  <c:v>246.66666670000001</c:v>
                </c:pt>
                <c:pt idx="2169">
                  <c:v>133.33333329999999</c:v>
                </c:pt>
                <c:pt idx="2170">
                  <c:v>20</c:v>
                </c:pt>
                <c:pt idx="2171">
                  <c:v>40</c:v>
                </c:pt>
                <c:pt idx="2172">
                  <c:v>20</c:v>
                </c:pt>
                <c:pt idx="2173">
                  <c:v>40</c:v>
                </c:pt>
                <c:pt idx="2174">
                  <c:v>30</c:v>
                </c:pt>
                <c:pt idx="2175">
                  <c:v>40</c:v>
                </c:pt>
                <c:pt idx="2176">
                  <c:v>20</c:v>
                </c:pt>
                <c:pt idx="2177">
                  <c:v>30</c:v>
                </c:pt>
                <c:pt idx="2178">
                  <c:v>20</c:v>
                </c:pt>
                <c:pt idx="2179">
                  <c:v>40</c:v>
                </c:pt>
                <c:pt idx="2180">
                  <c:v>70</c:v>
                </c:pt>
                <c:pt idx="2181">
                  <c:v>100</c:v>
                </c:pt>
                <c:pt idx="2182">
                  <c:v>90</c:v>
                </c:pt>
                <c:pt idx="2183">
                  <c:v>90</c:v>
                </c:pt>
                <c:pt idx="2184">
                  <c:v>100</c:v>
                </c:pt>
                <c:pt idx="2185">
                  <c:v>90</c:v>
                </c:pt>
                <c:pt idx="2186">
                  <c:v>90</c:v>
                </c:pt>
                <c:pt idx="2187">
                  <c:v>95</c:v>
                </c:pt>
                <c:pt idx="2188">
                  <c:v>100</c:v>
                </c:pt>
                <c:pt idx="2189">
                  <c:v>90</c:v>
                </c:pt>
                <c:pt idx="2190">
                  <c:v>90</c:v>
                </c:pt>
                <c:pt idx="2191">
                  <c:v>90</c:v>
                </c:pt>
                <c:pt idx="2192">
                  <c:v>90</c:v>
                </c:pt>
                <c:pt idx="2193">
                  <c:v>90</c:v>
                </c:pt>
                <c:pt idx="2194">
                  <c:v>90</c:v>
                </c:pt>
                <c:pt idx="2195">
                  <c:v>90</c:v>
                </c:pt>
                <c:pt idx="2196">
                  <c:v>90</c:v>
                </c:pt>
                <c:pt idx="2197">
                  <c:v>90</c:v>
                </c:pt>
                <c:pt idx="2198">
                  <c:v>90</c:v>
                </c:pt>
                <c:pt idx="2199">
                  <c:v>100</c:v>
                </c:pt>
                <c:pt idx="2200">
                  <c:v>100</c:v>
                </c:pt>
                <c:pt idx="2201">
                  <c:v>100</c:v>
                </c:pt>
                <c:pt idx="2202">
                  <c:v>100</c:v>
                </c:pt>
                <c:pt idx="2203">
                  <c:v>110</c:v>
                </c:pt>
                <c:pt idx="2204">
                  <c:v>110</c:v>
                </c:pt>
                <c:pt idx="2205">
                  <c:v>110</c:v>
                </c:pt>
                <c:pt idx="2206">
                  <c:v>110</c:v>
                </c:pt>
                <c:pt idx="2207">
                  <c:v>110</c:v>
                </c:pt>
                <c:pt idx="2208">
                  <c:v>110</c:v>
                </c:pt>
                <c:pt idx="2209">
                  <c:v>100</c:v>
                </c:pt>
                <c:pt idx="2210">
                  <c:v>100</c:v>
                </c:pt>
                <c:pt idx="2211">
                  <c:v>100</c:v>
                </c:pt>
                <c:pt idx="2212">
                  <c:v>100</c:v>
                </c:pt>
                <c:pt idx="2213">
                  <c:v>100</c:v>
                </c:pt>
                <c:pt idx="2214">
                  <c:v>120</c:v>
                </c:pt>
                <c:pt idx="2215">
                  <c:v>130</c:v>
                </c:pt>
                <c:pt idx="2216">
                  <c:v>140</c:v>
                </c:pt>
                <c:pt idx="2217">
                  <c:v>140</c:v>
                </c:pt>
                <c:pt idx="2218">
                  <c:v>120</c:v>
                </c:pt>
                <c:pt idx="2219">
                  <c:v>120</c:v>
                </c:pt>
                <c:pt idx="2220">
                  <c:v>120</c:v>
                </c:pt>
                <c:pt idx="2221">
                  <c:v>120</c:v>
                </c:pt>
                <c:pt idx="2222">
                  <c:v>120</c:v>
                </c:pt>
                <c:pt idx="2223">
                  <c:v>120</c:v>
                </c:pt>
                <c:pt idx="2224">
                  <c:v>120</c:v>
                </c:pt>
                <c:pt idx="2225">
                  <c:v>120</c:v>
                </c:pt>
                <c:pt idx="2226">
                  <c:v>110</c:v>
                </c:pt>
                <c:pt idx="2227">
                  <c:v>120</c:v>
                </c:pt>
                <c:pt idx="2228">
                  <c:v>120</c:v>
                </c:pt>
                <c:pt idx="2229">
                  <c:v>120</c:v>
                </c:pt>
                <c:pt idx="2230">
                  <c:v>120</c:v>
                </c:pt>
                <c:pt idx="2231">
                  <c:v>120</c:v>
                </c:pt>
                <c:pt idx="2232">
                  <c:v>110</c:v>
                </c:pt>
                <c:pt idx="2233">
                  <c:v>110</c:v>
                </c:pt>
                <c:pt idx="2234">
                  <c:v>120</c:v>
                </c:pt>
                <c:pt idx="2235">
                  <c:v>120</c:v>
                </c:pt>
                <c:pt idx="2236">
                  <c:v>120</c:v>
                </c:pt>
                <c:pt idx="2237">
                  <c:v>120</c:v>
                </c:pt>
                <c:pt idx="2238">
                  <c:v>120</c:v>
                </c:pt>
                <c:pt idx="2239">
                  <c:v>120</c:v>
                </c:pt>
                <c:pt idx="2240">
                  <c:v>120</c:v>
                </c:pt>
                <c:pt idx="2241">
                  <c:v>120</c:v>
                </c:pt>
                <c:pt idx="2242">
                  <c:v>120</c:v>
                </c:pt>
                <c:pt idx="2243">
                  <c:v>120</c:v>
                </c:pt>
                <c:pt idx="2244">
                  <c:v>120</c:v>
                </c:pt>
                <c:pt idx="2245">
                  <c:v>130</c:v>
                </c:pt>
                <c:pt idx="2246">
                  <c:v>130</c:v>
                </c:pt>
                <c:pt idx="2247">
                  <c:v>120</c:v>
                </c:pt>
                <c:pt idx="2248">
                  <c:v>120</c:v>
                </c:pt>
                <c:pt idx="2249">
                  <c:v>120</c:v>
                </c:pt>
                <c:pt idx="2250">
                  <c:v>120</c:v>
                </c:pt>
                <c:pt idx="2251">
                  <c:v>120</c:v>
                </c:pt>
                <c:pt idx="2252">
                  <c:v>120</c:v>
                </c:pt>
                <c:pt idx="2253">
                  <c:v>120</c:v>
                </c:pt>
                <c:pt idx="2254">
                  <c:v>130</c:v>
                </c:pt>
                <c:pt idx="2255">
                  <c:v>130</c:v>
                </c:pt>
                <c:pt idx="2256">
                  <c:v>140</c:v>
                </c:pt>
                <c:pt idx="2257">
                  <c:v>130</c:v>
                </c:pt>
                <c:pt idx="2258">
                  <c:v>130</c:v>
                </c:pt>
                <c:pt idx="2259">
                  <c:v>120</c:v>
                </c:pt>
                <c:pt idx="2260">
                  <c:v>110</c:v>
                </c:pt>
                <c:pt idx="2261">
                  <c:v>110</c:v>
                </c:pt>
                <c:pt idx="2262">
                  <c:v>140</c:v>
                </c:pt>
                <c:pt idx="2263">
                  <c:v>100</c:v>
                </c:pt>
                <c:pt idx="2264">
                  <c:v>120</c:v>
                </c:pt>
                <c:pt idx="2265">
                  <c:v>120</c:v>
                </c:pt>
                <c:pt idx="2266">
                  <c:v>140</c:v>
                </c:pt>
                <c:pt idx="2267">
                  <c:v>110</c:v>
                </c:pt>
                <c:pt idx="2268">
                  <c:v>90</c:v>
                </c:pt>
                <c:pt idx="2269">
                  <c:v>120</c:v>
                </c:pt>
                <c:pt idx="2270">
                  <c:v>130</c:v>
                </c:pt>
                <c:pt idx="2271">
                  <c:v>120</c:v>
                </c:pt>
                <c:pt idx="2272">
                  <c:v>120</c:v>
                </c:pt>
                <c:pt idx="2273">
                  <c:v>120</c:v>
                </c:pt>
                <c:pt idx="2274">
                  <c:v>120</c:v>
                </c:pt>
                <c:pt idx="2275">
                  <c:v>120</c:v>
                </c:pt>
                <c:pt idx="2276">
                  <c:v>130</c:v>
                </c:pt>
                <c:pt idx="2277">
                  <c:v>120</c:v>
                </c:pt>
                <c:pt idx="2278">
                  <c:v>100</c:v>
                </c:pt>
                <c:pt idx="2279">
                  <c:v>110</c:v>
                </c:pt>
                <c:pt idx="2280">
                  <c:v>100</c:v>
                </c:pt>
                <c:pt idx="2281">
                  <c:v>120</c:v>
                </c:pt>
                <c:pt idx="2282">
                  <c:v>120</c:v>
                </c:pt>
                <c:pt idx="2283">
                  <c:v>110</c:v>
                </c:pt>
                <c:pt idx="2284">
                  <c:v>110</c:v>
                </c:pt>
                <c:pt idx="2285">
                  <c:v>120</c:v>
                </c:pt>
                <c:pt idx="2286">
                  <c:v>120</c:v>
                </c:pt>
                <c:pt idx="2287">
                  <c:v>120</c:v>
                </c:pt>
                <c:pt idx="2288">
                  <c:v>120</c:v>
                </c:pt>
                <c:pt idx="2289">
                  <c:v>130</c:v>
                </c:pt>
                <c:pt idx="2290">
                  <c:v>120</c:v>
                </c:pt>
                <c:pt idx="2291">
                  <c:v>110</c:v>
                </c:pt>
                <c:pt idx="2292">
                  <c:v>120</c:v>
                </c:pt>
                <c:pt idx="2293">
                  <c:v>120</c:v>
                </c:pt>
                <c:pt idx="2294">
                  <c:v>110</c:v>
                </c:pt>
                <c:pt idx="2295">
                  <c:v>120</c:v>
                </c:pt>
                <c:pt idx="2296">
                  <c:v>120</c:v>
                </c:pt>
                <c:pt idx="2297">
                  <c:v>120</c:v>
                </c:pt>
                <c:pt idx="2298">
                  <c:v>120</c:v>
                </c:pt>
                <c:pt idx="2299">
                  <c:v>120</c:v>
                </c:pt>
                <c:pt idx="2300">
                  <c:v>120</c:v>
                </c:pt>
                <c:pt idx="2301">
                  <c:v>120</c:v>
                </c:pt>
                <c:pt idx="2302">
                  <c:v>120</c:v>
                </c:pt>
                <c:pt idx="2303">
                  <c:v>120</c:v>
                </c:pt>
                <c:pt idx="2304">
                  <c:v>120</c:v>
                </c:pt>
                <c:pt idx="2305">
                  <c:v>120</c:v>
                </c:pt>
                <c:pt idx="2306">
                  <c:v>110</c:v>
                </c:pt>
                <c:pt idx="2307">
                  <c:v>120</c:v>
                </c:pt>
                <c:pt idx="2308">
                  <c:v>120</c:v>
                </c:pt>
                <c:pt idx="2309">
                  <c:v>120</c:v>
                </c:pt>
                <c:pt idx="2310">
                  <c:v>120</c:v>
                </c:pt>
                <c:pt idx="2311">
                  <c:v>120</c:v>
                </c:pt>
                <c:pt idx="2312">
                  <c:v>120</c:v>
                </c:pt>
                <c:pt idx="2313">
                  <c:v>110</c:v>
                </c:pt>
                <c:pt idx="2314">
                  <c:v>110</c:v>
                </c:pt>
                <c:pt idx="2315">
                  <c:v>130</c:v>
                </c:pt>
                <c:pt idx="2316">
                  <c:v>130</c:v>
                </c:pt>
                <c:pt idx="2317">
                  <c:v>120</c:v>
                </c:pt>
                <c:pt idx="2318">
                  <c:v>130</c:v>
                </c:pt>
                <c:pt idx="2319">
                  <c:v>130</c:v>
                </c:pt>
                <c:pt idx="2320">
                  <c:v>130</c:v>
                </c:pt>
                <c:pt idx="2321">
                  <c:v>130</c:v>
                </c:pt>
                <c:pt idx="2322">
                  <c:v>120</c:v>
                </c:pt>
                <c:pt idx="2323">
                  <c:v>120</c:v>
                </c:pt>
                <c:pt idx="2324">
                  <c:v>120</c:v>
                </c:pt>
                <c:pt idx="2325">
                  <c:v>120</c:v>
                </c:pt>
                <c:pt idx="2326">
                  <c:v>120</c:v>
                </c:pt>
                <c:pt idx="2327">
                  <c:v>120</c:v>
                </c:pt>
                <c:pt idx="2328">
                  <c:v>120</c:v>
                </c:pt>
                <c:pt idx="2329">
                  <c:v>110</c:v>
                </c:pt>
                <c:pt idx="2330">
                  <c:v>120</c:v>
                </c:pt>
                <c:pt idx="2331">
                  <c:v>120</c:v>
                </c:pt>
                <c:pt idx="2332">
                  <c:v>120</c:v>
                </c:pt>
                <c:pt idx="2333">
                  <c:v>90</c:v>
                </c:pt>
                <c:pt idx="2334">
                  <c:v>120</c:v>
                </c:pt>
                <c:pt idx="2335">
                  <c:v>120</c:v>
                </c:pt>
                <c:pt idx="2336">
                  <c:v>120</c:v>
                </c:pt>
                <c:pt idx="2337">
                  <c:v>130</c:v>
                </c:pt>
                <c:pt idx="2338">
                  <c:v>140</c:v>
                </c:pt>
                <c:pt idx="2339">
                  <c:v>140</c:v>
                </c:pt>
                <c:pt idx="2340">
                  <c:v>130</c:v>
                </c:pt>
                <c:pt idx="2341">
                  <c:v>130</c:v>
                </c:pt>
                <c:pt idx="2342">
                  <c:v>120</c:v>
                </c:pt>
                <c:pt idx="2343">
                  <c:v>120</c:v>
                </c:pt>
                <c:pt idx="2344">
                  <c:v>110</c:v>
                </c:pt>
                <c:pt idx="2345">
                  <c:v>120</c:v>
                </c:pt>
                <c:pt idx="2346">
                  <c:v>120</c:v>
                </c:pt>
                <c:pt idx="2347">
                  <c:v>120</c:v>
                </c:pt>
                <c:pt idx="2348">
                  <c:v>130</c:v>
                </c:pt>
                <c:pt idx="2349">
                  <c:v>130</c:v>
                </c:pt>
                <c:pt idx="2350">
                  <c:v>120</c:v>
                </c:pt>
                <c:pt idx="2351">
                  <c:v>120</c:v>
                </c:pt>
                <c:pt idx="2352">
                  <c:v>120</c:v>
                </c:pt>
                <c:pt idx="2353">
                  <c:v>120</c:v>
                </c:pt>
                <c:pt idx="2354">
                  <c:v>110</c:v>
                </c:pt>
                <c:pt idx="2355">
                  <c:v>120</c:v>
                </c:pt>
                <c:pt idx="2356">
                  <c:v>100</c:v>
                </c:pt>
                <c:pt idx="2357">
                  <c:v>120</c:v>
                </c:pt>
                <c:pt idx="2358">
                  <c:v>120</c:v>
                </c:pt>
                <c:pt idx="2359">
                  <c:v>120</c:v>
                </c:pt>
                <c:pt idx="2360">
                  <c:v>120</c:v>
                </c:pt>
                <c:pt idx="2361">
                  <c:v>120</c:v>
                </c:pt>
                <c:pt idx="2362">
                  <c:v>120</c:v>
                </c:pt>
                <c:pt idx="2363">
                  <c:v>120</c:v>
                </c:pt>
                <c:pt idx="2364">
                  <c:v>130</c:v>
                </c:pt>
                <c:pt idx="2365">
                  <c:v>130</c:v>
                </c:pt>
                <c:pt idx="2366">
                  <c:v>120</c:v>
                </c:pt>
                <c:pt idx="2367">
                  <c:v>120</c:v>
                </c:pt>
                <c:pt idx="2368">
                  <c:v>120</c:v>
                </c:pt>
                <c:pt idx="2369">
                  <c:v>120</c:v>
                </c:pt>
                <c:pt idx="2370">
                  <c:v>120</c:v>
                </c:pt>
                <c:pt idx="2371">
                  <c:v>120</c:v>
                </c:pt>
                <c:pt idx="2372">
                  <c:v>120</c:v>
                </c:pt>
                <c:pt idx="2373">
                  <c:v>130</c:v>
                </c:pt>
                <c:pt idx="2374">
                  <c:v>120</c:v>
                </c:pt>
                <c:pt idx="2375">
                  <c:v>120</c:v>
                </c:pt>
                <c:pt idx="2376">
                  <c:v>130</c:v>
                </c:pt>
                <c:pt idx="2377">
                  <c:v>120</c:v>
                </c:pt>
                <c:pt idx="2378">
                  <c:v>120</c:v>
                </c:pt>
                <c:pt idx="2379">
                  <c:v>350</c:v>
                </c:pt>
                <c:pt idx="2380">
                  <c:v>120</c:v>
                </c:pt>
                <c:pt idx="2381">
                  <c:v>130</c:v>
                </c:pt>
                <c:pt idx="2382">
                  <c:v>120</c:v>
                </c:pt>
                <c:pt idx="2383">
                  <c:v>140</c:v>
                </c:pt>
                <c:pt idx="2384">
                  <c:v>280</c:v>
                </c:pt>
                <c:pt idx="2385">
                  <c:v>290</c:v>
                </c:pt>
                <c:pt idx="2386">
                  <c:v>270</c:v>
                </c:pt>
                <c:pt idx="2387">
                  <c:v>290</c:v>
                </c:pt>
                <c:pt idx="2388">
                  <c:v>260</c:v>
                </c:pt>
                <c:pt idx="2389">
                  <c:v>260</c:v>
                </c:pt>
                <c:pt idx="2390">
                  <c:v>260</c:v>
                </c:pt>
                <c:pt idx="2391">
                  <c:v>260</c:v>
                </c:pt>
                <c:pt idx="2392">
                  <c:v>260</c:v>
                </c:pt>
                <c:pt idx="2393">
                  <c:v>270</c:v>
                </c:pt>
                <c:pt idx="2394">
                  <c:v>280</c:v>
                </c:pt>
                <c:pt idx="2395">
                  <c:v>280</c:v>
                </c:pt>
                <c:pt idx="2396">
                  <c:v>300</c:v>
                </c:pt>
                <c:pt idx="2397">
                  <c:v>10</c:v>
                </c:pt>
                <c:pt idx="2398">
                  <c:v>40</c:v>
                </c:pt>
                <c:pt idx="2399">
                  <c:v>60</c:v>
                </c:pt>
                <c:pt idx="2400">
                  <c:v>10</c:v>
                </c:pt>
                <c:pt idx="2401">
                  <c:v>20</c:v>
                </c:pt>
                <c:pt idx="2402">
                  <c:v>10</c:v>
                </c:pt>
                <c:pt idx="2403">
                  <c:v>20</c:v>
                </c:pt>
                <c:pt idx="2404">
                  <c:v>20</c:v>
                </c:pt>
                <c:pt idx="2405">
                  <c:v>10</c:v>
                </c:pt>
                <c:pt idx="2406">
                  <c:v>10</c:v>
                </c:pt>
                <c:pt idx="2407">
                  <c:v>20</c:v>
                </c:pt>
                <c:pt idx="2408">
                  <c:v>270</c:v>
                </c:pt>
                <c:pt idx="2409">
                  <c:v>270</c:v>
                </c:pt>
                <c:pt idx="2410">
                  <c:v>270</c:v>
                </c:pt>
                <c:pt idx="2411">
                  <c:v>240</c:v>
                </c:pt>
                <c:pt idx="2412">
                  <c:v>270</c:v>
                </c:pt>
                <c:pt idx="2413">
                  <c:v>220</c:v>
                </c:pt>
                <c:pt idx="2414">
                  <c:v>260</c:v>
                </c:pt>
                <c:pt idx="2415">
                  <c:v>260</c:v>
                </c:pt>
                <c:pt idx="2416">
                  <c:v>260</c:v>
                </c:pt>
                <c:pt idx="2417">
                  <c:v>280</c:v>
                </c:pt>
                <c:pt idx="2418">
                  <c:v>120</c:v>
                </c:pt>
                <c:pt idx="2419">
                  <c:v>110</c:v>
                </c:pt>
                <c:pt idx="2420">
                  <c:v>120</c:v>
                </c:pt>
                <c:pt idx="2421">
                  <c:v>120</c:v>
                </c:pt>
                <c:pt idx="2422">
                  <c:v>120</c:v>
                </c:pt>
                <c:pt idx="2423">
                  <c:v>110</c:v>
                </c:pt>
                <c:pt idx="2424">
                  <c:v>110</c:v>
                </c:pt>
                <c:pt idx="2425">
                  <c:v>110</c:v>
                </c:pt>
                <c:pt idx="2426">
                  <c:v>120</c:v>
                </c:pt>
                <c:pt idx="2427">
                  <c:v>110</c:v>
                </c:pt>
                <c:pt idx="2428">
                  <c:v>120</c:v>
                </c:pt>
                <c:pt idx="2429">
                  <c:v>120</c:v>
                </c:pt>
                <c:pt idx="2430">
                  <c:v>50</c:v>
                </c:pt>
                <c:pt idx="2431">
                  <c:v>120</c:v>
                </c:pt>
                <c:pt idx="2432">
                  <c:v>110</c:v>
                </c:pt>
                <c:pt idx="2433">
                  <c:v>100</c:v>
                </c:pt>
                <c:pt idx="2434">
                  <c:v>120</c:v>
                </c:pt>
                <c:pt idx="2435">
                  <c:v>120</c:v>
                </c:pt>
                <c:pt idx="2436">
                  <c:v>120</c:v>
                </c:pt>
                <c:pt idx="2437">
                  <c:v>120</c:v>
                </c:pt>
                <c:pt idx="2438">
                  <c:v>120</c:v>
                </c:pt>
                <c:pt idx="2439">
                  <c:v>120</c:v>
                </c:pt>
                <c:pt idx="2440">
                  <c:v>120</c:v>
                </c:pt>
                <c:pt idx="2441">
                  <c:v>120</c:v>
                </c:pt>
                <c:pt idx="2442">
                  <c:v>120</c:v>
                </c:pt>
                <c:pt idx="2443">
                  <c:v>130</c:v>
                </c:pt>
                <c:pt idx="2444">
                  <c:v>120</c:v>
                </c:pt>
                <c:pt idx="2445">
                  <c:v>110</c:v>
                </c:pt>
                <c:pt idx="2446">
                  <c:v>110</c:v>
                </c:pt>
                <c:pt idx="2447">
                  <c:v>90</c:v>
                </c:pt>
                <c:pt idx="2448">
                  <c:v>90</c:v>
                </c:pt>
                <c:pt idx="2449">
                  <c:v>110</c:v>
                </c:pt>
                <c:pt idx="2450">
                  <c:v>100</c:v>
                </c:pt>
                <c:pt idx="2451">
                  <c:v>110</c:v>
                </c:pt>
                <c:pt idx="2452">
                  <c:v>110</c:v>
                </c:pt>
                <c:pt idx="2453">
                  <c:v>120</c:v>
                </c:pt>
                <c:pt idx="2454">
                  <c:v>110</c:v>
                </c:pt>
                <c:pt idx="2455">
                  <c:v>110</c:v>
                </c:pt>
                <c:pt idx="2456">
                  <c:v>120</c:v>
                </c:pt>
                <c:pt idx="2457">
                  <c:v>120</c:v>
                </c:pt>
                <c:pt idx="2458">
                  <c:v>120</c:v>
                </c:pt>
                <c:pt idx="2459">
                  <c:v>120</c:v>
                </c:pt>
                <c:pt idx="2460">
                  <c:v>130</c:v>
                </c:pt>
                <c:pt idx="2461">
                  <c:v>120</c:v>
                </c:pt>
                <c:pt idx="2462">
                  <c:v>130</c:v>
                </c:pt>
                <c:pt idx="2463">
                  <c:v>130</c:v>
                </c:pt>
                <c:pt idx="2464">
                  <c:v>120</c:v>
                </c:pt>
                <c:pt idx="2465">
                  <c:v>120</c:v>
                </c:pt>
                <c:pt idx="2466">
                  <c:v>120</c:v>
                </c:pt>
                <c:pt idx="2467">
                  <c:v>120</c:v>
                </c:pt>
                <c:pt idx="2468">
                  <c:v>120</c:v>
                </c:pt>
                <c:pt idx="2469">
                  <c:v>120</c:v>
                </c:pt>
                <c:pt idx="2470">
                  <c:v>120</c:v>
                </c:pt>
                <c:pt idx="2471">
                  <c:v>110</c:v>
                </c:pt>
                <c:pt idx="2472">
                  <c:v>110</c:v>
                </c:pt>
                <c:pt idx="2473">
                  <c:v>120</c:v>
                </c:pt>
                <c:pt idx="2474">
                  <c:v>100</c:v>
                </c:pt>
                <c:pt idx="2475">
                  <c:v>100</c:v>
                </c:pt>
                <c:pt idx="2476">
                  <c:v>80</c:v>
                </c:pt>
                <c:pt idx="2477">
                  <c:v>110</c:v>
                </c:pt>
                <c:pt idx="2478">
                  <c:v>110</c:v>
                </c:pt>
                <c:pt idx="2479">
                  <c:v>110</c:v>
                </c:pt>
                <c:pt idx="2480">
                  <c:v>120</c:v>
                </c:pt>
                <c:pt idx="2481">
                  <c:v>120</c:v>
                </c:pt>
                <c:pt idx="2482">
                  <c:v>120</c:v>
                </c:pt>
                <c:pt idx="2483">
                  <c:v>120</c:v>
                </c:pt>
                <c:pt idx="2484">
                  <c:v>120</c:v>
                </c:pt>
                <c:pt idx="2485">
                  <c:v>120</c:v>
                </c:pt>
                <c:pt idx="2486">
                  <c:v>120</c:v>
                </c:pt>
                <c:pt idx="2487">
                  <c:v>120</c:v>
                </c:pt>
                <c:pt idx="2488">
                  <c:v>120</c:v>
                </c:pt>
                <c:pt idx="2489">
                  <c:v>130</c:v>
                </c:pt>
                <c:pt idx="2490">
                  <c:v>120</c:v>
                </c:pt>
                <c:pt idx="2491">
                  <c:v>120</c:v>
                </c:pt>
                <c:pt idx="2492">
                  <c:v>120</c:v>
                </c:pt>
                <c:pt idx="2493">
                  <c:v>110</c:v>
                </c:pt>
                <c:pt idx="2494">
                  <c:v>110</c:v>
                </c:pt>
                <c:pt idx="2495">
                  <c:v>120</c:v>
                </c:pt>
                <c:pt idx="2496">
                  <c:v>120</c:v>
                </c:pt>
                <c:pt idx="2497">
                  <c:v>120</c:v>
                </c:pt>
                <c:pt idx="2498">
                  <c:v>110</c:v>
                </c:pt>
                <c:pt idx="2499">
                  <c:v>120</c:v>
                </c:pt>
                <c:pt idx="2500">
                  <c:v>120</c:v>
                </c:pt>
                <c:pt idx="2501">
                  <c:v>110</c:v>
                </c:pt>
                <c:pt idx="2502">
                  <c:v>120</c:v>
                </c:pt>
                <c:pt idx="2503">
                  <c:v>120</c:v>
                </c:pt>
                <c:pt idx="2504">
                  <c:v>110</c:v>
                </c:pt>
                <c:pt idx="2505">
                  <c:v>120</c:v>
                </c:pt>
                <c:pt idx="2506">
                  <c:v>130</c:v>
                </c:pt>
                <c:pt idx="2507">
                  <c:v>140</c:v>
                </c:pt>
                <c:pt idx="2508">
                  <c:v>150</c:v>
                </c:pt>
                <c:pt idx="2509">
                  <c:v>140</c:v>
                </c:pt>
                <c:pt idx="2510">
                  <c:v>130</c:v>
                </c:pt>
                <c:pt idx="2511">
                  <c:v>130</c:v>
                </c:pt>
                <c:pt idx="2512">
                  <c:v>130</c:v>
                </c:pt>
                <c:pt idx="2513">
                  <c:v>130</c:v>
                </c:pt>
                <c:pt idx="2514">
                  <c:v>120</c:v>
                </c:pt>
                <c:pt idx="2515">
                  <c:v>120</c:v>
                </c:pt>
                <c:pt idx="2516">
                  <c:v>70</c:v>
                </c:pt>
                <c:pt idx="2517">
                  <c:v>100</c:v>
                </c:pt>
                <c:pt idx="2518">
                  <c:v>100</c:v>
                </c:pt>
                <c:pt idx="2519">
                  <c:v>20</c:v>
                </c:pt>
                <c:pt idx="2520">
                  <c:v>20</c:v>
                </c:pt>
                <c:pt idx="2521">
                  <c:v>40</c:v>
                </c:pt>
                <c:pt idx="2522">
                  <c:v>60</c:v>
                </c:pt>
                <c:pt idx="2523">
                  <c:v>40</c:v>
                </c:pt>
                <c:pt idx="2524">
                  <c:v>50</c:v>
                </c:pt>
                <c:pt idx="2525">
                  <c:v>30</c:v>
                </c:pt>
                <c:pt idx="2526">
                  <c:v>10</c:v>
                </c:pt>
                <c:pt idx="2527">
                  <c:v>20</c:v>
                </c:pt>
                <c:pt idx="2528">
                  <c:v>90</c:v>
                </c:pt>
                <c:pt idx="2529">
                  <c:v>105</c:v>
                </c:pt>
                <c:pt idx="2530">
                  <c:v>120</c:v>
                </c:pt>
                <c:pt idx="2531">
                  <c:v>110</c:v>
                </c:pt>
                <c:pt idx="2532">
                  <c:v>120</c:v>
                </c:pt>
                <c:pt idx="2533">
                  <c:v>120</c:v>
                </c:pt>
                <c:pt idx="2534">
                  <c:v>120</c:v>
                </c:pt>
                <c:pt idx="2535">
                  <c:v>120</c:v>
                </c:pt>
                <c:pt idx="2536">
                  <c:v>110</c:v>
                </c:pt>
                <c:pt idx="2537">
                  <c:v>120</c:v>
                </c:pt>
                <c:pt idx="2538">
                  <c:v>120</c:v>
                </c:pt>
                <c:pt idx="2539">
                  <c:v>120</c:v>
                </c:pt>
                <c:pt idx="2540">
                  <c:v>120</c:v>
                </c:pt>
                <c:pt idx="2541">
                  <c:v>120</c:v>
                </c:pt>
                <c:pt idx="2542">
                  <c:v>120</c:v>
                </c:pt>
                <c:pt idx="2543">
                  <c:v>120</c:v>
                </c:pt>
                <c:pt idx="2544">
                  <c:v>120</c:v>
                </c:pt>
                <c:pt idx="2545">
                  <c:v>120</c:v>
                </c:pt>
                <c:pt idx="2546">
                  <c:v>120</c:v>
                </c:pt>
                <c:pt idx="2547">
                  <c:v>120</c:v>
                </c:pt>
                <c:pt idx="2548">
                  <c:v>90</c:v>
                </c:pt>
                <c:pt idx="2549">
                  <c:v>100</c:v>
                </c:pt>
                <c:pt idx="2550">
                  <c:v>110</c:v>
                </c:pt>
                <c:pt idx="2551">
                  <c:v>100</c:v>
                </c:pt>
                <c:pt idx="2552">
                  <c:v>110</c:v>
                </c:pt>
                <c:pt idx="2553">
                  <c:v>110</c:v>
                </c:pt>
                <c:pt idx="2554">
                  <c:v>110</c:v>
                </c:pt>
                <c:pt idx="2555">
                  <c:v>120</c:v>
                </c:pt>
                <c:pt idx="2556">
                  <c:v>110</c:v>
                </c:pt>
                <c:pt idx="2557">
                  <c:v>110</c:v>
                </c:pt>
                <c:pt idx="2558">
                  <c:v>110</c:v>
                </c:pt>
                <c:pt idx="2559">
                  <c:v>120</c:v>
                </c:pt>
                <c:pt idx="2560">
                  <c:v>120</c:v>
                </c:pt>
                <c:pt idx="2561">
                  <c:v>110</c:v>
                </c:pt>
                <c:pt idx="2562">
                  <c:v>110</c:v>
                </c:pt>
                <c:pt idx="2563">
                  <c:v>110</c:v>
                </c:pt>
                <c:pt idx="2564">
                  <c:v>110</c:v>
                </c:pt>
                <c:pt idx="2565">
                  <c:v>120</c:v>
                </c:pt>
                <c:pt idx="2566">
                  <c:v>120</c:v>
                </c:pt>
                <c:pt idx="2567">
                  <c:v>110</c:v>
                </c:pt>
                <c:pt idx="2568">
                  <c:v>110</c:v>
                </c:pt>
                <c:pt idx="2569">
                  <c:v>110</c:v>
                </c:pt>
                <c:pt idx="2570">
                  <c:v>110</c:v>
                </c:pt>
                <c:pt idx="2571">
                  <c:v>110</c:v>
                </c:pt>
                <c:pt idx="2572">
                  <c:v>110</c:v>
                </c:pt>
                <c:pt idx="2573">
                  <c:v>110</c:v>
                </c:pt>
                <c:pt idx="2574">
                  <c:v>110</c:v>
                </c:pt>
                <c:pt idx="2575">
                  <c:v>110</c:v>
                </c:pt>
                <c:pt idx="2576">
                  <c:v>110</c:v>
                </c:pt>
                <c:pt idx="2577">
                  <c:v>120</c:v>
                </c:pt>
                <c:pt idx="2578">
                  <c:v>120</c:v>
                </c:pt>
                <c:pt idx="2579">
                  <c:v>120</c:v>
                </c:pt>
                <c:pt idx="2580">
                  <c:v>120</c:v>
                </c:pt>
                <c:pt idx="2581">
                  <c:v>120</c:v>
                </c:pt>
                <c:pt idx="2582">
                  <c:v>120</c:v>
                </c:pt>
                <c:pt idx="2583">
                  <c:v>120</c:v>
                </c:pt>
                <c:pt idx="2584">
                  <c:v>120</c:v>
                </c:pt>
                <c:pt idx="2585">
                  <c:v>120</c:v>
                </c:pt>
                <c:pt idx="2586">
                  <c:v>120</c:v>
                </c:pt>
                <c:pt idx="2587">
                  <c:v>120</c:v>
                </c:pt>
                <c:pt idx="2588">
                  <c:v>120</c:v>
                </c:pt>
                <c:pt idx="2589">
                  <c:v>120</c:v>
                </c:pt>
                <c:pt idx="2590">
                  <c:v>120</c:v>
                </c:pt>
                <c:pt idx="2591">
                  <c:v>270</c:v>
                </c:pt>
                <c:pt idx="2592">
                  <c:v>270</c:v>
                </c:pt>
                <c:pt idx="2593">
                  <c:v>280</c:v>
                </c:pt>
                <c:pt idx="2594">
                  <c:v>300</c:v>
                </c:pt>
                <c:pt idx="2595">
                  <c:v>310</c:v>
                </c:pt>
                <c:pt idx="2596">
                  <c:v>320</c:v>
                </c:pt>
                <c:pt idx="2597">
                  <c:v>300</c:v>
                </c:pt>
                <c:pt idx="2598">
                  <c:v>10</c:v>
                </c:pt>
                <c:pt idx="2599">
                  <c:v>10</c:v>
                </c:pt>
                <c:pt idx="2600">
                  <c:v>10</c:v>
                </c:pt>
                <c:pt idx="2601">
                  <c:v>10</c:v>
                </c:pt>
                <c:pt idx="2602">
                  <c:v>10</c:v>
                </c:pt>
                <c:pt idx="2603">
                  <c:v>10</c:v>
                </c:pt>
                <c:pt idx="2604">
                  <c:v>10</c:v>
                </c:pt>
                <c:pt idx="2605">
                  <c:v>10</c:v>
                </c:pt>
                <c:pt idx="2606">
                  <c:v>10</c:v>
                </c:pt>
                <c:pt idx="2607">
                  <c:v>20</c:v>
                </c:pt>
                <c:pt idx="2608">
                  <c:v>10</c:v>
                </c:pt>
                <c:pt idx="2609">
                  <c:v>10</c:v>
                </c:pt>
                <c:pt idx="2610">
                  <c:v>30</c:v>
                </c:pt>
                <c:pt idx="2611">
                  <c:v>10</c:v>
                </c:pt>
                <c:pt idx="2612">
                  <c:v>10</c:v>
                </c:pt>
                <c:pt idx="2613">
                  <c:v>20</c:v>
                </c:pt>
                <c:pt idx="2614">
                  <c:v>20</c:v>
                </c:pt>
                <c:pt idx="2615">
                  <c:v>10</c:v>
                </c:pt>
                <c:pt idx="2616">
                  <c:v>350</c:v>
                </c:pt>
                <c:pt idx="2617">
                  <c:v>330</c:v>
                </c:pt>
                <c:pt idx="2618">
                  <c:v>20</c:v>
                </c:pt>
                <c:pt idx="2619">
                  <c:v>40</c:v>
                </c:pt>
                <c:pt idx="2620">
                  <c:v>10</c:v>
                </c:pt>
                <c:pt idx="2621">
                  <c:v>10</c:v>
                </c:pt>
                <c:pt idx="2622">
                  <c:v>20</c:v>
                </c:pt>
                <c:pt idx="2623">
                  <c:v>10</c:v>
                </c:pt>
                <c:pt idx="2624">
                  <c:v>10</c:v>
                </c:pt>
                <c:pt idx="2625">
                  <c:v>130</c:v>
                </c:pt>
                <c:pt idx="2626">
                  <c:v>130</c:v>
                </c:pt>
                <c:pt idx="2627">
                  <c:v>120</c:v>
                </c:pt>
                <c:pt idx="2628">
                  <c:v>120</c:v>
                </c:pt>
                <c:pt idx="2629">
                  <c:v>130</c:v>
                </c:pt>
                <c:pt idx="2630">
                  <c:v>130</c:v>
                </c:pt>
                <c:pt idx="2631">
                  <c:v>120</c:v>
                </c:pt>
                <c:pt idx="2632">
                  <c:v>120</c:v>
                </c:pt>
                <c:pt idx="2633">
                  <c:v>100</c:v>
                </c:pt>
                <c:pt idx="2634">
                  <c:v>120</c:v>
                </c:pt>
                <c:pt idx="2635">
                  <c:v>120</c:v>
                </c:pt>
                <c:pt idx="2636">
                  <c:v>90</c:v>
                </c:pt>
                <c:pt idx="2637">
                  <c:v>80</c:v>
                </c:pt>
                <c:pt idx="2638">
                  <c:v>40</c:v>
                </c:pt>
                <c:pt idx="2639">
                  <c:v>40</c:v>
                </c:pt>
                <c:pt idx="2640">
                  <c:v>30</c:v>
                </c:pt>
                <c:pt idx="2641">
                  <c:v>30</c:v>
                </c:pt>
                <c:pt idx="2642">
                  <c:v>20</c:v>
                </c:pt>
                <c:pt idx="2643">
                  <c:v>20</c:v>
                </c:pt>
                <c:pt idx="2644">
                  <c:v>20</c:v>
                </c:pt>
                <c:pt idx="2645">
                  <c:v>20</c:v>
                </c:pt>
                <c:pt idx="2646">
                  <c:v>20</c:v>
                </c:pt>
                <c:pt idx="2647">
                  <c:v>50</c:v>
                </c:pt>
                <c:pt idx="2648">
                  <c:v>30</c:v>
                </c:pt>
                <c:pt idx="2649">
                  <c:v>20</c:v>
                </c:pt>
                <c:pt idx="2650">
                  <c:v>30</c:v>
                </c:pt>
                <c:pt idx="2651">
                  <c:v>20</c:v>
                </c:pt>
                <c:pt idx="2652">
                  <c:v>10</c:v>
                </c:pt>
                <c:pt idx="2653">
                  <c:v>20</c:v>
                </c:pt>
                <c:pt idx="2654">
                  <c:v>10</c:v>
                </c:pt>
                <c:pt idx="2655">
                  <c:v>20</c:v>
                </c:pt>
                <c:pt idx="2656">
                  <c:v>30</c:v>
                </c:pt>
                <c:pt idx="2657">
                  <c:v>30</c:v>
                </c:pt>
                <c:pt idx="2658">
                  <c:v>30</c:v>
                </c:pt>
                <c:pt idx="2659">
                  <c:v>40</c:v>
                </c:pt>
                <c:pt idx="2660">
                  <c:v>30</c:v>
                </c:pt>
                <c:pt idx="2661">
                  <c:v>40</c:v>
                </c:pt>
                <c:pt idx="2662">
                  <c:v>30</c:v>
                </c:pt>
                <c:pt idx="2663">
                  <c:v>10</c:v>
                </c:pt>
                <c:pt idx="2664">
                  <c:v>30</c:v>
                </c:pt>
                <c:pt idx="2665">
                  <c:v>20</c:v>
                </c:pt>
                <c:pt idx="2666">
                  <c:v>30</c:v>
                </c:pt>
                <c:pt idx="2667">
                  <c:v>30</c:v>
                </c:pt>
                <c:pt idx="2668">
                  <c:v>20</c:v>
                </c:pt>
                <c:pt idx="2669">
                  <c:v>10</c:v>
                </c:pt>
                <c:pt idx="2670">
                  <c:v>10</c:v>
                </c:pt>
                <c:pt idx="2671">
                  <c:v>20</c:v>
                </c:pt>
                <c:pt idx="2672">
                  <c:v>20</c:v>
                </c:pt>
                <c:pt idx="2673">
                  <c:v>10</c:v>
                </c:pt>
                <c:pt idx="2674">
                  <c:v>10</c:v>
                </c:pt>
                <c:pt idx="2675">
                  <c:v>20</c:v>
                </c:pt>
                <c:pt idx="2676">
                  <c:v>20</c:v>
                </c:pt>
                <c:pt idx="2677">
                  <c:v>10</c:v>
                </c:pt>
                <c:pt idx="2678">
                  <c:v>10</c:v>
                </c:pt>
                <c:pt idx="2679">
                  <c:v>40</c:v>
                </c:pt>
                <c:pt idx="2680">
                  <c:v>40</c:v>
                </c:pt>
                <c:pt idx="2681">
                  <c:v>10</c:v>
                </c:pt>
                <c:pt idx="2682">
                  <c:v>10</c:v>
                </c:pt>
                <c:pt idx="2683">
                  <c:v>40</c:v>
                </c:pt>
                <c:pt idx="2684">
                  <c:v>30</c:v>
                </c:pt>
                <c:pt idx="2685">
                  <c:v>100</c:v>
                </c:pt>
                <c:pt idx="2686">
                  <c:v>100</c:v>
                </c:pt>
                <c:pt idx="2687">
                  <c:v>90</c:v>
                </c:pt>
                <c:pt idx="2688">
                  <c:v>90</c:v>
                </c:pt>
                <c:pt idx="2689">
                  <c:v>80</c:v>
                </c:pt>
                <c:pt idx="2690">
                  <c:v>90</c:v>
                </c:pt>
                <c:pt idx="2691">
                  <c:v>90</c:v>
                </c:pt>
                <c:pt idx="2692">
                  <c:v>30</c:v>
                </c:pt>
                <c:pt idx="2693">
                  <c:v>50</c:v>
                </c:pt>
                <c:pt idx="2694">
                  <c:v>40</c:v>
                </c:pt>
                <c:pt idx="2695">
                  <c:v>50</c:v>
                </c:pt>
                <c:pt idx="2696">
                  <c:v>10</c:v>
                </c:pt>
                <c:pt idx="2697">
                  <c:v>20</c:v>
                </c:pt>
                <c:pt idx="2698">
                  <c:v>40</c:v>
                </c:pt>
                <c:pt idx="2699">
                  <c:v>25</c:v>
                </c:pt>
                <c:pt idx="2700">
                  <c:v>10</c:v>
                </c:pt>
                <c:pt idx="2701">
                  <c:v>10</c:v>
                </c:pt>
                <c:pt idx="2702">
                  <c:v>30</c:v>
                </c:pt>
                <c:pt idx="2703">
                  <c:v>20</c:v>
                </c:pt>
                <c:pt idx="2704">
                  <c:v>20</c:v>
                </c:pt>
                <c:pt idx="2705">
                  <c:v>40</c:v>
                </c:pt>
                <c:pt idx="2706">
                  <c:v>10</c:v>
                </c:pt>
                <c:pt idx="2707">
                  <c:v>30</c:v>
                </c:pt>
                <c:pt idx="2708">
                  <c:v>360</c:v>
                </c:pt>
                <c:pt idx="2709">
                  <c:v>150</c:v>
                </c:pt>
                <c:pt idx="2710">
                  <c:v>150</c:v>
                </c:pt>
                <c:pt idx="2711">
                  <c:v>40</c:v>
                </c:pt>
                <c:pt idx="2712">
                  <c:v>310</c:v>
                </c:pt>
                <c:pt idx="2713">
                  <c:v>290</c:v>
                </c:pt>
                <c:pt idx="2714">
                  <c:v>170</c:v>
                </c:pt>
                <c:pt idx="2715">
                  <c:v>290</c:v>
                </c:pt>
                <c:pt idx="2716">
                  <c:v>20</c:v>
                </c:pt>
                <c:pt idx="2717">
                  <c:v>290</c:v>
                </c:pt>
                <c:pt idx="2718">
                  <c:v>260</c:v>
                </c:pt>
                <c:pt idx="2719">
                  <c:v>260</c:v>
                </c:pt>
                <c:pt idx="2720">
                  <c:v>20</c:v>
                </c:pt>
                <c:pt idx="2721">
                  <c:v>40</c:v>
                </c:pt>
                <c:pt idx="2722">
                  <c:v>10</c:v>
                </c:pt>
                <c:pt idx="2723">
                  <c:v>360</c:v>
                </c:pt>
                <c:pt idx="2724">
                  <c:v>20</c:v>
                </c:pt>
                <c:pt idx="2725">
                  <c:v>40</c:v>
                </c:pt>
                <c:pt idx="2726">
                  <c:v>20</c:v>
                </c:pt>
                <c:pt idx="2727">
                  <c:v>360</c:v>
                </c:pt>
                <c:pt idx="2728">
                  <c:v>10</c:v>
                </c:pt>
                <c:pt idx="2729">
                  <c:v>60</c:v>
                </c:pt>
                <c:pt idx="2730">
                  <c:v>130</c:v>
                </c:pt>
                <c:pt idx="2731">
                  <c:v>40</c:v>
                </c:pt>
                <c:pt idx="2732">
                  <c:v>340</c:v>
                </c:pt>
                <c:pt idx="2733">
                  <c:v>300</c:v>
                </c:pt>
                <c:pt idx="2734">
                  <c:v>220</c:v>
                </c:pt>
                <c:pt idx="2735">
                  <c:v>260</c:v>
                </c:pt>
                <c:pt idx="2736">
                  <c:v>40</c:v>
                </c:pt>
                <c:pt idx="2737">
                  <c:v>20</c:v>
                </c:pt>
                <c:pt idx="2738">
                  <c:v>10</c:v>
                </c:pt>
                <c:pt idx="2739">
                  <c:v>30</c:v>
                </c:pt>
                <c:pt idx="2740">
                  <c:v>10</c:v>
                </c:pt>
                <c:pt idx="2741">
                  <c:v>30</c:v>
                </c:pt>
                <c:pt idx="2742">
                  <c:v>20</c:v>
                </c:pt>
                <c:pt idx="2743">
                  <c:v>10</c:v>
                </c:pt>
                <c:pt idx="2744">
                  <c:v>10</c:v>
                </c:pt>
                <c:pt idx="2745">
                  <c:v>10</c:v>
                </c:pt>
                <c:pt idx="2746">
                  <c:v>160</c:v>
                </c:pt>
                <c:pt idx="2747">
                  <c:v>240</c:v>
                </c:pt>
                <c:pt idx="2748">
                  <c:v>270</c:v>
                </c:pt>
                <c:pt idx="2749">
                  <c:v>280</c:v>
                </c:pt>
                <c:pt idx="2750">
                  <c:v>270</c:v>
                </c:pt>
                <c:pt idx="2751">
                  <c:v>360</c:v>
                </c:pt>
                <c:pt idx="2752">
                  <c:v>40</c:v>
                </c:pt>
                <c:pt idx="2753">
                  <c:v>50</c:v>
                </c:pt>
                <c:pt idx="2754">
                  <c:v>40</c:v>
                </c:pt>
                <c:pt idx="2755">
                  <c:v>60</c:v>
                </c:pt>
                <c:pt idx="2756">
                  <c:v>70</c:v>
                </c:pt>
                <c:pt idx="2757">
                  <c:v>30</c:v>
                </c:pt>
                <c:pt idx="2758">
                  <c:v>70</c:v>
                </c:pt>
                <c:pt idx="2759">
                  <c:v>120</c:v>
                </c:pt>
                <c:pt idx="2760">
                  <c:v>110</c:v>
                </c:pt>
                <c:pt idx="2761">
                  <c:v>70</c:v>
                </c:pt>
                <c:pt idx="2762">
                  <c:v>40</c:v>
                </c:pt>
                <c:pt idx="2763">
                  <c:v>50</c:v>
                </c:pt>
                <c:pt idx="2764">
                  <c:v>40</c:v>
                </c:pt>
                <c:pt idx="2765">
                  <c:v>60</c:v>
                </c:pt>
                <c:pt idx="2766">
                  <c:v>70</c:v>
                </c:pt>
                <c:pt idx="2767">
                  <c:v>20</c:v>
                </c:pt>
                <c:pt idx="2768">
                  <c:v>30</c:v>
                </c:pt>
                <c:pt idx="2769">
                  <c:v>90</c:v>
                </c:pt>
                <c:pt idx="2770">
                  <c:v>100</c:v>
                </c:pt>
                <c:pt idx="2771">
                  <c:v>120</c:v>
                </c:pt>
                <c:pt idx="2772">
                  <c:v>120</c:v>
                </c:pt>
                <c:pt idx="2773">
                  <c:v>40</c:v>
                </c:pt>
                <c:pt idx="2774">
                  <c:v>40</c:v>
                </c:pt>
                <c:pt idx="2775">
                  <c:v>10</c:v>
                </c:pt>
                <c:pt idx="2776">
                  <c:v>110</c:v>
                </c:pt>
                <c:pt idx="2777">
                  <c:v>110</c:v>
                </c:pt>
                <c:pt idx="2778">
                  <c:v>120</c:v>
                </c:pt>
                <c:pt idx="2779">
                  <c:v>120</c:v>
                </c:pt>
                <c:pt idx="2780">
                  <c:v>120</c:v>
                </c:pt>
                <c:pt idx="2781">
                  <c:v>120</c:v>
                </c:pt>
                <c:pt idx="2782">
                  <c:v>80</c:v>
                </c:pt>
                <c:pt idx="2783">
                  <c:v>80</c:v>
                </c:pt>
                <c:pt idx="2784">
                  <c:v>90</c:v>
                </c:pt>
                <c:pt idx="2785">
                  <c:v>80</c:v>
                </c:pt>
                <c:pt idx="2786">
                  <c:v>90</c:v>
                </c:pt>
                <c:pt idx="2787">
                  <c:v>110</c:v>
                </c:pt>
                <c:pt idx="2788">
                  <c:v>110</c:v>
                </c:pt>
                <c:pt idx="2789">
                  <c:v>120</c:v>
                </c:pt>
                <c:pt idx="2790">
                  <c:v>110</c:v>
                </c:pt>
                <c:pt idx="2791">
                  <c:v>70</c:v>
                </c:pt>
                <c:pt idx="2792">
                  <c:v>110</c:v>
                </c:pt>
                <c:pt idx="2793">
                  <c:v>10</c:v>
                </c:pt>
                <c:pt idx="2794">
                  <c:v>40</c:v>
                </c:pt>
                <c:pt idx="2795">
                  <c:v>110</c:v>
                </c:pt>
                <c:pt idx="2796">
                  <c:v>120</c:v>
                </c:pt>
                <c:pt idx="2797">
                  <c:v>140</c:v>
                </c:pt>
                <c:pt idx="2798">
                  <c:v>130</c:v>
                </c:pt>
                <c:pt idx="2799">
                  <c:v>140</c:v>
                </c:pt>
                <c:pt idx="2800">
                  <c:v>120</c:v>
                </c:pt>
                <c:pt idx="2801">
                  <c:v>120</c:v>
                </c:pt>
                <c:pt idx="2802">
                  <c:v>130</c:v>
                </c:pt>
                <c:pt idx="2803">
                  <c:v>130</c:v>
                </c:pt>
                <c:pt idx="2804">
                  <c:v>120</c:v>
                </c:pt>
                <c:pt idx="2805">
                  <c:v>120</c:v>
                </c:pt>
                <c:pt idx="2806">
                  <c:v>120</c:v>
                </c:pt>
                <c:pt idx="2807">
                  <c:v>210</c:v>
                </c:pt>
                <c:pt idx="2808">
                  <c:v>290</c:v>
                </c:pt>
                <c:pt idx="2809">
                  <c:v>210</c:v>
                </c:pt>
                <c:pt idx="2810">
                  <c:v>130</c:v>
                </c:pt>
                <c:pt idx="2811">
                  <c:v>120</c:v>
                </c:pt>
                <c:pt idx="2812">
                  <c:v>120</c:v>
                </c:pt>
                <c:pt idx="2813">
                  <c:v>290</c:v>
                </c:pt>
                <c:pt idx="2814">
                  <c:v>270</c:v>
                </c:pt>
                <c:pt idx="2815">
                  <c:v>120</c:v>
                </c:pt>
                <c:pt idx="2816">
                  <c:v>120</c:v>
                </c:pt>
                <c:pt idx="2817">
                  <c:v>270</c:v>
                </c:pt>
                <c:pt idx="2818">
                  <c:v>100</c:v>
                </c:pt>
                <c:pt idx="2819">
                  <c:v>270</c:v>
                </c:pt>
                <c:pt idx="2820">
                  <c:v>10</c:v>
                </c:pt>
                <c:pt idx="2821">
                  <c:v>30</c:v>
                </c:pt>
                <c:pt idx="2822">
                  <c:v>50</c:v>
                </c:pt>
                <c:pt idx="2823">
                  <c:v>10</c:v>
                </c:pt>
                <c:pt idx="2824">
                  <c:v>10</c:v>
                </c:pt>
                <c:pt idx="2825">
                  <c:v>10</c:v>
                </c:pt>
                <c:pt idx="2826">
                  <c:v>20</c:v>
                </c:pt>
                <c:pt idx="2827">
                  <c:v>10</c:v>
                </c:pt>
                <c:pt idx="2828">
                  <c:v>30</c:v>
                </c:pt>
                <c:pt idx="2829">
                  <c:v>40</c:v>
                </c:pt>
                <c:pt idx="2830">
                  <c:v>270</c:v>
                </c:pt>
                <c:pt idx="2831">
                  <c:v>260</c:v>
                </c:pt>
                <c:pt idx="2832">
                  <c:v>270</c:v>
                </c:pt>
                <c:pt idx="2833">
                  <c:v>260</c:v>
                </c:pt>
                <c:pt idx="2834">
                  <c:v>270</c:v>
                </c:pt>
                <c:pt idx="2835">
                  <c:v>240</c:v>
                </c:pt>
                <c:pt idx="2836">
                  <c:v>110</c:v>
                </c:pt>
                <c:pt idx="2837">
                  <c:v>350</c:v>
                </c:pt>
                <c:pt idx="2838">
                  <c:v>90</c:v>
                </c:pt>
                <c:pt idx="2839">
                  <c:v>330</c:v>
                </c:pt>
                <c:pt idx="2840">
                  <c:v>250</c:v>
                </c:pt>
                <c:pt idx="2841">
                  <c:v>260</c:v>
                </c:pt>
                <c:pt idx="2842">
                  <c:v>270</c:v>
                </c:pt>
                <c:pt idx="2843">
                  <c:v>270</c:v>
                </c:pt>
                <c:pt idx="2844">
                  <c:v>120</c:v>
                </c:pt>
                <c:pt idx="2845">
                  <c:v>120</c:v>
                </c:pt>
                <c:pt idx="2846">
                  <c:v>140</c:v>
                </c:pt>
                <c:pt idx="2847">
                  <c:v>130</c:v>
                </c:pt>
                <c:pt idx="2848">
                  <c:v>140</c:v>
                </c:pt>
                <c:pt idx="2849">
                  <c:v>120</c:v>
                </c:pt>
                <c:pt idx="2850">
                  <c:v>120</c:v>
                </c:pt>
                <c:pt idx="2851">
                  <c:v>120</c:v>
                </c:pt>
                <c:pt idx="2852">
                  <c:v>120</c:v>
                </c:pt>
                <c:pt idx="2853">
                  <c:v>120</c:v>
                </c:pt>
                <c:pt idx="2854">
                  <c:v>120</c:v>
                </c:pt>
                <c:pt idx="2855">
                  <c:v>120</c:v>
                </c:pt>
                <c:pt idx="2856">
                  <c:v>120</c:v>
                </c:pt>
                <c:pt idx="2857">
                  <c:v>120</c:v>
                </c:pt>
                <c:pt idx="2858">
                  <c:v>120</c:v>
                </c:pt>
                <c:pt idx="2859">
                  <c:v>120</c:v>
                </c:pt>
                <c:pt idx="2860">
                  <c:v>120</c:v>
                </c:pt>
                <c:pt idx="2861">
                  <c:v>120</c:v>
                </c:pt>
                <c:pt idx="2862">
                  <c:v>120</c:v>
                </c:pt>
                <c:pt idx="2863">
                  <c:v>120</c:v>
                </c:pt>
                <c:pt idx="2864">
                  <c:v>110</c:v>
                </c:pt>
                <c:pt idx="2865">
                  <c:v>120</c:v>
                </c:pt>
                <c:pt idx="2866">
                  <c:v>120</c:v>
                </c:pt>
                <c:pt idx="2867">
                  <c:v>120</c:v>
                </c:pt>
                <c:pt idx="2868">
                  <c:v>120</c:v>
                </c:pt>
                <c:pt idx="2869">
                  <c:v>120</c:v>
                </c:pt>
                <c:pt idx="2870">
                  <c:v>130</c:v>
                </c:pt>
                <c:pt idx="2871">
                  <c:v>120</c:v>
                </c:pt>
                <c:pt idx="2872">
                  <c:v>130</c:v>
                </c:pt>
                <c:pt idx="2873">
                  <c:v>120</c:v>
                </c:pt>
                <c:pt idx="2874">
                  <c:v>120</c:v>
                </c:pt>
                <c:pt idx="2875">
                  <c:v>120</c:v>
                </c:pt>
                <c:pt idx="2876">
                  <c:v>130</c:v>
                </c:pt>
                <c:pt idx="2877">
                  <c:v>120</c:v>
                </c:pt>
                <c:pt idx="2878">
                  <c:v>120</c:v>
                </c:pt>
                <c:pt idx="2879">
                  <c:v>130</c:v>
                </c:pt>
                <c:pt idx="2880">
                  <c:v>120</c:v>
                </c:pt>
                <c:pt idx="2881">
                  <c:v>120</c:v>
                </c:pt>
                <c:pt idx="2882">
                  <c:v>130</c:v>
                </c:pt>
                <c:pt idx="2883">
                  <c:v>120</c:v>
                </c:pt>
                <c:pt idx="2884">
                  <c:v>130</c:v>
                </c:pt>
                <c:pt idx="2885">
                  <c:v>120</c:v>
                </c:pt>
                <c:pt idx="2886">
                  <c:v>120</c:v>
                </c:pt>
                <c:pt idx="2887">
                  <c:v>120</c:v>
                </c:pt>
                <c:pt idx="2888">
                  <c:v>120</c:v>
                </c:pt>
                <c:pt idx="2889">
                  <c:v>110</c:v>
                </c:pt>
                <c:pt idx="2890">
                  <c:v>120</c:v>
                </c:pt>
                <c:pt idx="2891">
                  <c:v>120</c:v>
                </c:pt>
                <c:pt idx="2892">
                  <c:v>130</c:v>
                </c:pt>
                <c:pt idx="2893">
                  <c:v>140</c:v>
                </c:pt>
                <c:pt idx="2894">
                  <c:v>140</c:v>
                </c:pt>
                <c:pt idx="2895">
                  <c:v>130</c:v>
                </c:pt>
                <c:pt idx="2896">
                  <c:v>120</c:v>
                </c:pt>
                <c:pt idx="2897">
                  <c:v>110</c:v>
                </c:pt>
                <c:pt idx="2898">
                  <c:v>270</c:v>
                </c:pt>
                <c:pt idx="2899">
                  <c:v>280</c:v>
                </c:pt>
                <c:pt idx="2900">
                  <c:v>280</c:v>
                </c:pt>
                <c:pt idx="2901">
                  <c:v>250</c:v>
                </c:pt>
                <c:pt idx="2902">
                  <c:v>10</c:v>
                </c:pt>
                <c:pt idx="2903">
                  <c:v>20</c:v>
                </c:pt>
                <c:pt idx="2904">
                  <c:v>10</c:v>
                </c:pt>
                <c:pt idx="2905">
                  <c:v>20</c:v>
                </c:pt>
                <c:pt idx="2906">
                  <c:v>20</c:v>
                </c:pt>
                <c:pt idx="2907">
                  <c:v>10</c:v>
                </c:pt>
                <c:pt idx="2908">
                  <c:v>20</c:v>
                </c:pt>
                <c:pt idx="2909">
                  <c:v>40</c:v>
                </c:pt>
                <c:pt idx="2910">
                  <c:v>20</c:v>
                </c:pt>
                <c:pt idx="2911">
                  <c:v>20</c:v>
                </c:pt>
                <c:pt idx="2912">
                  <c:v>10</c:v>
                </c:pt>
                <c:pt idx="2913">
                  <c:v>20</c:v>
                </c:pt>
                <c:pt idx="2914">
                  <c:v>50</c:v>
                </c:pt>
                <c:pt idx="2915">
                  <c:v>20</c:v>
                </c:pt>
                <c:pt idx="2916">
                  <c:v>50</c:v>
                </c:pt>
                <c:pt idx="2917">
                  <c:v>10</c:v>
                </c:pt>
                <c:pt idx="2918">
                  <c:v>120</c:v>
                </c:pt>
                <c:pt idx="2919">
                  <c:v>90</c:v>
                </c:pt>
                <c:pt idx="2920">
                  <c:v>80</c:v>
                </c:pt>
                <c:pt idx="2921">
                  <c:v>50</c:v>
                </c:pt>
                <c:pt idx="2922">
                  <c:v>30</c:v>
                </c:pt>
                <c:pt idx="2923">
                  <c:v>40</c:v>
                </c:pt>
                <c:pt idx="2924">
                  <c:v>30</c:v>
                </c:pt>
                <c:pt idx="2925">
                  <c:v>40</c:v>
                </c:pt>
                <c:pt idx="2926">
                  <c:v>40</c:v>
                </c:pt>
                <c:pt idx="2927">
                  <c:v>10</c:v>
                </c:pt>
                <c:pt idx="2928">
                  <c:v>20</c:v>
                </c:pt>
                <c:pt idx="2929">
                  <c:v>20</c:v>
                </c:pt>
                <c:pt idx="2930">
                  <c:v>30</c:v>
                </c:pt>
                <c:pt idx="2931">
                  <c:v>20</c:v>
                </c:pt>
                <c:pt idx="2932">
                  <c:v>30</c:v>
                </c:pt>
                <c:pt idx="2933">
                  <c:v>20</c:v>
                </c:pt>
                <c:pt idx="2934">
                  <c:v>20</c:v>
                </c:pt>
                <c:pt idx="2935">
                  <c:v>20</c:v>
                </c:pt>
                <c:pt idx="2936">
                  <c:v>30</c:v>
                </c:pt>
                <c:pt idx="2937">
                  <c:v>20</c:v>
                </c:pt>
                <c:pt idx="2938">
                  <c:v>20</c:v>
                </c:pt>
                <c:pt idx="2939">
                  <c:v>20</c:v>
                </c:pt>
                <c:pt idx="2940">
                  <c:v>30</c:v>
                </c:pt>
                <c:pt idx="2941">
                  <c:v>40</c:v>
                </c:pt>
                <c:pt idx="2942">
                  <c:v>10</c:v>
                </c:pt>
                <c:pt idx="2943">
                  <c:v>30</c:v>
                </c:pt>
                <c:pt idx="2944">
                  <c:v>40</c:v>
                </c:pt>
                <c:pt idx="2945">
                  <c:v>20</c:v>
                </c:pt>
                <c:pt idx="2946">
                  <c:v>30</c:v>
                </c:pt>
                <c:pt idx="2947">
                  <c:v>30</c:v>
                </c:pt>
                <c:pt idx="2948">
                  <c:v>40</c:v>
                </c:pt>
                <c:pt idx="2949">
                  <c:v>30</c:v>
                </c:pt>
                <c:pt idx="2950">
                  <c:v>30</c:v>
                </c:pt>
                <c:pt idx="2951">
                  <c:v>30</c:v>
                </c:pt>
                <c:pt idx="2952">
                  <c:v>30</c:v>
                </c:pt>
                <c:pt idx="2953">
                  <c:v>20</c:v>
                </c:pt>
                <c:pt idx="2954">
                  <c:v>20</c:v>
                </c:pt>
                <c:pt idx="2955">
                  <c:v>20</c:v>
                </c:pt>
                <c:pt idx="2956">
                  <c:v>10</c:v>
                </c:pt>
                <c:pt idx="2957">
                  <c:v>20</c:v>
                </c:pt>
                <c:pt idx="2958">
                  <c:v>10</c:v>
                </c:pt>
                <c:pt idx="2959">
                  <c:v>30</c:v>
                </c:pt>
                <c:pt idx="2960">
                  <c:v>30</c:v>
                </c:pt>
                <c:pt idx="2961">
                  <c:v>30</c:v>
                </c:pt>
                <c:pt idx="2962">
                  <c:v>10</c:v>
                </c:pt>
                <c:pt idx="2963">
                  <c:v>20</c:v>
                </c:pt>
                <c:pt idx="2964">
                  <c:v>20</c:v>
                </c:pt>
                <c:pt idx="2965">
                  <c:v>120</c:v>
                </c:pt>
                <c:pt idx="2966">
                  <c:v>130</c:v>
                </c:pt>
                <c:pt idx="2967">
                  <c:v>270</c:v>
                </c:pt>
                <c:pt idx="2968">
                  <c:v>260</c:v>
                </c:pt>
                <c:pt idx="2969">
                  <c:v>20</c:v>
                </c:pt>
                <c:pt idx="2970">
                  <c:v>40</c:v>
                </c:pt>
                <c:pt idx="2971">
                  <c:v>50</c:v>
                </c:pt>
                <c:pt idx="2972">
                  <c:v>10</c:v>
                </c:pt>
                <c:pt idx="2973">
                  <c:v>10</c:v>
                </c:pt>
                <c:pt idx="2974">
                  <c:v>50</c:v>
                </c:pt>
                <c:pt idx="2975">
                  <c:v>30</c:v>
                </c:pt>
                <c:pt idx="2976">
                  <c:v>10</c:v>
                </c:pt>
                <c:pt idx="2977">
                  <c:v>30</c:v>
                </c:pt>
                <c:pt idx="2978">
                  <c:v>70</c:v>
                </c:pt>
                <c:pt idx="2979">
                  <c:v>40</c:v>
                </c:pt>
                <c:pt idx="2980">
                  <c:v>40</c:v>
                </c:pt>
                <c:pt idx="2981">
                  <c:v>20</c:v>
                </c:pt>
                <c:pt idx="2982">
                  <c:v>10</c:v>
                </c:pt>
                <c:pt idx="2983">
                  <c:v>20</c:v>
                </c:pt>
                <c:pt idx="2984">
                  <c:v>20</c:v>
                </c:pt>
                <c:pt idx="2985">
                  <c:v>50</c:v>
                </c:pt>
                <c:pt idx="2986">
                  <c:v>130</c:v>
                </c:pt>
                <c:pt idx="2987">
                  <c:v>140</c:v>
                </c:pt>
                <c:pt idx="2988">
                  <c:v>150</c:v>
                </c:pt>
                <c:pt idx="2989">
                  <c:v>150</c:v>
                </c:pt>
                <c:pt idx="2990">
                  <c:v>150</c:v>
                </c:pt>
                <c:pt idx="2991">
                  <c:v>150</c:v>
                </c:pt>
                <c:pt idx="2992">
                  <c:v>280</c:v>
                </c:pt>
                <c:pt idx="2993">
                  <c:v>120</c:v>
                </c:pt>
                <c:pt idx="2994">
                  <c:v>120</c:v>
                </c:pt>
                <c:pt idx="2995">
                  <c:v>120</c:v>
                </c:pt>
                <c:pt idx="2996">
                  <c:v>110</c:v>
                </c:pt>
                <c:pt idx="2997">
                  <c:v>120</c:v>
                </c:pt>
                <c:pt idx="2998">
                  <c:v>120</c:v>
                </c:pt>
                <c:pt idx="2999">
                  <c:v>120</c:v>
                </c:pt>
                <c:pt idx="3000">
                  <c:v>110</c:v>
                </c:pt>
                <c:pt idx="3001">
                  <c:v>100</c:v>
                </c:pt>
                <c:pt idx="3002">
                  <c:v>80</c:v>
                </c:pt>
                <c:pt idx="3003">
                  <c:v>80</c:v>
                </c:pt>
                <c:pt idx="3004">
                  <c:v>70</c:v>
                </c:pt>
                <c:pt idx="3005">
                  <c:v>60</c:v>
                </c:pt>
                <c:pt idx="3006">
                  <c:v>30</c:v>
                </c:pt>
                <c:pt idx="3007">
                  <c:v>60</c:v>
                </c:pt>
                <c:pt idx="3008">
                  <c:v>120</c:v>
                </c:pt>
                <c:pt idx="3009">
                  <c:v>100</c:v>
                </c:pt>
                <c:pt idx="3010">
                  <c:v>90</c:v>
                </c:pt>
                <c:pt idx="3011">
                  <c:v>120</c:v>
                </c:pt>
                <c:pt idx="3012">
                  <c:v>120</c:v>
                </c:pt>
                <c:pt idx="3013">
                  <c:v>130</c:v>
                </c:pt>
                <c:pt idx="3014">
                  <c:v>130</c:v>
                </c:pt>
                <c:pt idx="3015">
                  <c:v>120</c:v>
                </c:pt>
                <c:pt idx="3016">
                  <c:v>110</c:v>
                </c:pt>
                <c:pt idx="3017">
                  <c:v>120</c:v>
                </c:pt>
                <c:pt idx="3018">
                  <c:v>120</c:v>
                </c:pt>
                <c:pt idx="3019">
                  <c:v>120</c:v>
                </c:pt>
                <c:pt idx="3020">
                  <c:v>120</c:v>
                </c:pt>
                <c:pt idx="3021">
                  <c:v>120</c:v>
                </c:pt>
                <c:pt idx="3022">
                  <c:v>120</c:v>
                </c:pt>
                <c:pt idx="3023">
                  <c:v>120</c:v>
                </c:pt>
                <c:pt idx="3024">
                  <c:v>120</c:v>
                </c:pt>
                <c:pt idx="3025">
                  <c:v>110</c:v>
                </c:pt>
                <c:pt idx="3026">
                  <c:v>100</c:v>
                </c:pt>
                <c:pt idx="3027">
                  <c:v>110</c:v>
                </c:pt>
                <c:pt idx="3028">
                  <c:v>110</c:v>
                </c:pt>
                <c:pt idx="3029">
                  <c:v>100</c:v>
                </c:pt>
                <c:pt idx="3030">
                  <c:v>100</c:v>
                </c:pt>
                <c:pt idx="3031">
                  <c:v>120</c:v>
                </c:pt>
                <c:pt idx="3032">
                  <c:v>120</c:v>
                </c:pt>
                <c:pt idx="3033">
                  <c:v>110</c:v>
                </c:pt>
                <c:pt idx="3034">
                  <c:v>110</c:v>
                </c:pt>
                <c:pt idx="3035">
                  <c:v>120</c:v>
                </c:pt>
                <c:pt idx="3036">
                  <c:v>120</c:v>
                </c:pt>
                <c:pt idx="3037">
                  <c:v>130</c:v>
                </c:pt>
                <c:pt idx="3038">
                  <c:v>130</c:v>
                </c:pt>
                <c:pt idx="3039">
                  <c:v>120</c:v>
                </c:pt>
                <c:pt idx="3040">
                  <c:v>110</c:v>
                </c:pt>
                <c:pt idx="3041">
                  <c:v>120</c:v>
                </c:pt>
                <c:pt idx="3042">
                  <c:v>110</c:v>
                </c:pt>
                <c:pt idx="3043">
                  <c:v>270</c:v>
                </c:pt>
                <c:pt idx="3044">
                  <c:v>150</c:v>
                </c:pt>
                <c:pt idx="3045">
                  <c:v>30</c:v>
                </c:pt>
                <c:pt idx="3046">
                  <c:v>30</c:v>
                </c:pt>
                <c:pt idx="3047">
                  <c:v>40</c:v>
                </c:pt>
                <c:pt idx="3048">
                  <c:v>70</c:v>
                </c:pt>
                <c:pt idx="3049">
                  <c:v>110</c:v>
                </c:pt>
                <c:pt idx="3050">
                  <c:v>110</c:v>
                </c:pt>
                <c:pt idx="3051">
                  <c:v>360</c:v>
                </c:pt>
                <c:pt idx="3052">
                  <c:v>300</c:v>
                </c:pt>
                <c:pt idx="3053">
                  <c:v>120</c:v>
                </c:pt>
                <c:pt idx="3054">
                  <c:v>110</c:v>
                </c:pt>
                <c:pt idx="3055">
                  <c:v>30</c:v>
                </c:pt>
                <c:pt idx="3056">
                  <c:v>50</c:v>
                </c:pt>
                <c:pt idx="3057">
                  <c:v>40</c:v>
                </c:pt>
                <c:pt idx="3058">
                  <c:v>40</c:v>
                </c:pt>
                <c:pt idx="3059">
                  <c:v>30</c:v>
                </c:pt>
                <c:pt idx="3060">
                  <c:v>20</c:v>
                </c:pt>
                <c:pt idx="3061">
                  <c:v>10</c:v>
                </c:pt>
                <c:pt idx="3062">
                  <c:v>20</c:v>
                </c:pt>
                <c:pt idx="3063">
                  <c:v>20</c:v>
                </c:pt>
                <c:pt idx="3064">
                  <c:v>360</c:v>
                </c:pt>
                <c:pt idx="3065">
                  <c:v>30</c:v>
                </c:pt>
                <c:pt idx="3066">
                  <c:v>20</c:v>
                </c:pt>
                <c:pt idx="3067">
                  <c:v>20</c:v>
                </c:pt>
                <c:pt idx="3068">
                  <c:v>40</c:v>
                </c:pt>
                <c:pt idx="3069">
                  <c:v>60</c:v>
                </c:pt>
                <c:pt idx="3070">
                  <c:v>10</c:v>
                </c:pt>
                <c:pt idx="3071">
                  <c:v>10</c:v>
                </c:pt>
                <c:pt idx="3072">
                  <c:v>10</c:v>
                </c:pt>
                <c:pt idx="3073">
                  <c:v>10</c:v>
                </c:pt>
                <c:pt idx="3074">
                  <c:v>360</c:v>
                </c:pt>
                <c:pt idx="3075">
                  <c:v>10</c:v>
                </c:pt>
                <c:pt idx="3076">
                  <c:v>50</c:v>
                </c:pt>
                <c:pt idx="3077">
                  <c:v>100</c:v>
                </c:pt>
                <c:pt idx="3078">
                  <c:v>100</c:v>
                </c:pt>
                <c:pt idx="3079">
                  <c:v>90</c:v>
                </c:pt>
                <c:pt idx="3080">
                  <c:v>100</c:v>
                </c:pt>
                <c:pt idx="3081">
                  <c:v>120</c:v>
                </c:pt>
                <c:pt idx="3082">
                  <c:v>110</c:v>
                </c:pt>
                <c:pt idx="3083">
                  <c:v>130</c:v>
                </c:pt>
                <c:pt idx="3084">
                  <c:v>120</c:v>
                </c:pt>
                <c:pt idx="3085">
                  <c:v>130</c:v>
                </c:pt>
                <c:pt idx="3086">
                  <c:v>120</c:v>
                </c:pt>
                <c:pt idx="3087">
                  <c:v>120</c:v>
                </c:pt>
                <c:pt idx="3088">
                  <c:v>120</c:v>
                </c:pt>
                <c:pt idx="3089">
                  <c:v>120</c:v>
                </c:pt>
                <c:pt idx="3090">
                  <c:v>120</c:v>
                </c:pt>
                <c:pt idx="3091">
                  <c:v>120</c:v>
                </c:pt>
                <c:pt idx="3092">
                  <c:v>120</c:v>
                </c:pt>
                <c:pt idx="3093">
                  <c:v>120</c:v>
                </c:pt>
                <c:pt idx="3094">
                  <c:v>120</c:v>
                </c:pt>
                <c:pt idx="3095">
                  <c:v>120</c:v>
                </c:pt>
                <c:pt idx="3096">
                  <c:v>120</c:v>
                </c:pt>
                <c:pt idx="3097">
                  <c:v>120</c:v>
                </c:pt>
                <c:pt idx="3098">
                  <c:v>120</c:v>
                </c:pt>
                <c:pt idx="3099">
                  <c:v>120</c:v>
                </c:pt>
                <c:pt idx="3100">
                  <c:v>120</c:v>
                </c:pt>
                <c:pt idx="3101">
                  <c:v>120</c:v>
                </c:pt>
                <c:pt idx="3102">
                  <c:v>120</c:v>
                </c:pt>
                <c:pt idx="3103">
                  <c:v>120</c:v>
                </c:pt>
                <c:pt idx="3104">
                  <c:v>120</c:v>
                </c:pt>
                <c:pt idx="3105">
                  <c:v>120</c:v>
                </c:pt>
                <c:pt idx="3106">
                  <c:v>120</c:v>
                </c:pt>
                <c:pt idx="3107">
                  <c:v>130</c:v>
                </c:pt>
                <c:pt idx="3108">
                  <c:v>130</c:v>
                </c:pt>
                <c:pt idx="3109">
                  <c:v>130</c:v>
                </c:pt>
                <c:pt idx="3110">
                  <c:v>120</c:v>
                </c:pt>
                <c:pt idx="3111">
                  <c:v>130</c:v>
                </c:pt>
                <c:pt idx="3112">
                  <c:v>120</c:v>
                </c:pt>
                <c:pt idx="3113">
                  <c:v>120</c:v>
                </c:pt>
                <c:pt idx="3114">
                  <c:v>120</c:v>
                </c:pt>
                <c:pt idx="3115">
                  <c:v>130</c:v>
                </c:pt>
                <c:pt idx="3116">
                  <c:v>130</c:v>
                </c:pt>
                <c:pt idx="3117">
                  <c:v>140</c:v>
                </c:pt>
                <c:pt idx="3118">
                  <c:v>140</c:v>
                </c:pt>
                <c:pt idx="3119">
                  <c:v>120</c:v>
                </c:pt>
                <c:pt idx="3120">
                  <c:v>120</c:v>
                </c:pt>
                <c:pt idx="3121">
                  <c:v>130</c:v>
                </c:pt>
                <c:pt idx="3122">
                  <c:v>130</c:v>
                </c:pt>
                <c:pt idx="3123">
                  <c:v>130</c:v>
                </c:pt>
                <c:pt idx="3124">
                  <c:v>130</c:v>
                </c:pt>
                <c:pt idx="3125">
                  <c:v>130</c:v>
                </c:pt>
                <c:pt idx="3126">
                  <c:v>130</c:v>
                </c:pt>
                <c:pt idx="3127">
                  <c:v>280</c:v>
                </c:pt>
                <c:pt idx="3128">
                  <c:v>120</c:v>
                </c:pt>
                <c:pt idx="3129">
                  <c:v>120</c:v>
                </c:pt>
                <c:pt idx="3130">
                  <c:v>120</c:v>
                </c:pt>
                <c:pt idx="3131">
                  <c:v>106.66666669999999</c:v>
                </c:pt>
                <c:pt idx="3132">
                  <c:v>93.333333330000002</c:v>
                </c:pt>
                <c:pt idx="3133">
                  <c:v>80</c:v>
                </c:pt>
                <c:pt idx="3134">
                  <c:v>66.666666669999998</c:v>
                </c:pt>
                <c:pt idx="3135">
                  <c:v>53.333333330000002</c:v>
                </c:pt>
                <c:pt idx="3136">
                  <c:v>40</c:v>
                </c:pt>
                <c:pt idx="3137">
                  <c:v>130</c:v>
                </c:pt>
                <c:pt idx="3138">
                  <c:v>110</c:v>
                </c:pt>
                <c:pt idx="3139">
                  <c:v>40</c:v>
                </c:pt>
                <c:pt idx="3140">
                  <c:v>40</c:v>
                </c:pt>
                <c:pt idx="3141">
                  <c:v>360</c:v>
                </c:pt>
                <c:pt idx="3142">
                  <c:v>360</c:v>
                </c:pt>
                <c:pt idx="3143">
                  <c:v>10</c:v>
                </c:pt>
                <c:pt idx="3144">
                  <c:v>10</c:v>
                </c:pt>
                <c:pt idx="3145">
                  <c:v>10</c:v>
                </c:pt>
                <c:pt idx="3146">
                  <c:v>360</c:v>
                </c:pt>
                <c:pt idx="3147">
                  <c:v>20</c:v>
                </c:pt>
                <c:pt idx="3148">
                  <c:v>60</c:v>
                </c:pt>
                <c:pt idx="3149">
                  <c:v>10</c:v>
                </c:pt>
                <c:pt idx="3150">
                  <c:v>10</c:v>
                </c:pt>
                <c:pt idx="3151">
                  <c:v>20</c:v>
                </c:pt>
                <c:pt idx="3152">
                  <c:v>360</c:v>
                </c:pt>
                <c:pt idx="3153">
                  <c:v>50</c:v>
                </c:pt>
                <c:pt idx="3154">
                  <c:v>20</c:v>
                </c:pt>
                <c:pt idx="3155">
                  <c:v>20</c:v>
                </c:pt>
                <c:pt idx="3156">
                  <c:v>10</c:v>
                </c:pt>
                <c:pt idx="3157">
                  <c:v>10</c:v>
                </c:pt>
                <c:pt idx="3158">
                  <c:v>10</c:v>
                </c:pt>
                <c:pt idx="3159">
                  <c:v>20</c:v>
                </c:pt>
                <c:pt idx="3160">
                  <c:v>20</c:v>
                </c:pt>
                <c:pt idx="3161">
                  <c:v>10</c:v>
                </c:pt>
                <c:pt idx="3162">
                  <c:v>20</c:v>
                </c:pt>
                <c:pt idx="3163">
                  <c:v>30</c:v>
                </c:pt>
                <c:pt idx="3164">
                  <c:v>30</c:v>
                </c:pt>
                <c:pt idx="3165">
                  <c:v>30</c:v>
                </c:pt>
                <c:pt idx="3166">
                  <c:v>10</c:v>
                </c:pt>
                <c:pt idx="3167">
                  <c:v>10</c:v>
                </c:pt>
                <c:pt idx="3168">
                  <c:v>10</c:v>
                </c:pt>
                <c:pt idx="3169">
                  <c:v>10</c:v>
                </c:pt>
                <c:pt idx="3170">
                  <c:v>10</c:v>
                </c:pt>
                <c:pt idx="3171">
                  <c:v>20</c:v>
                </c:pt>
                <c:pt idx="3172">
                  <c:v>10</c:v>
                </c:pt>
                <c:pt idx="3173">
                  <c:v>10</c:v>
                </c:pt>
                <c:pt idx="3174">
                  <c:v>10</c:v>
                </c:pt>
                <c:pt idx="3175">
                  <c:v>10</c:v>
                </c:pt>
                <c:pt idx="3176">
                  <c:v>20</c:v>
                </c:pt>
                <c:pt idx="3177">
                  <c:v>10</c:v>
                </c:pt>
                <c:pt idx="3178">
                  <c:v>20</c:v>
                </c:pt>
                <c:pt idx="3179">
                  <c:v>50</c:v>
                </c:pt>
                <c:pt idx="3180">
                  <c:v>50</c:v>
                </c:pt>
                <c:pt idx="3181">
                  <c:v>40</c:v>
                </c:pt>
                <c:pt idx="3182">
                  <c:v>30</c:v>
                </c:pt>
                <c:pt idx="3183">
                  <c:v>30</c:v>
                </c:pt>
                <c:pt idx="3184">
                  <c:v>25</c:v>
                </c:pt>
                <c:pt idx="3185">
                  <c:v>20</c:v>
                </c:pt>
                <c:pt idx="3186">
                  <c:v>10</c:v>
                </c:pt>
                <c:pt idx="3187">
                  <c:v>10</c:v>
                </c:pt>
                <c:pt idx="3188">
                  <c:v>10</c:v>
                </c:pt>
                <c:pt idx="3189">
                  <c:v>10</c:v>
                </c:pt>
                <c:pt idx="3190">
                  <c:v>10</c:v>
                </c:pt>
                <c:pt idx="3191">
                  <c:v>20</c:v>
                </c:pt>
                <c:pt idx="3192">
                  <c:v>10</c:v>
                </c:pt>
                <c:pt idx="3193">
                  <c:v>20</c:v>
                </c:pt>
                <c:pt idx="3194">
                  <c:v>10</c:v>
                </c:pt>
                <c:pt idx="3195">
                  <c:v>10</c:v>
                </c:pt>
                <c:pt idx="3196">
                  <c:v>10</c:v>
                </c:pt>
                <c:pt idx="3197">
                  <c:v>10</c:v>
                </c:pt>
                <c:pt idx="3198">
                  <c:v>360</c:v>
                </c:pt>
                <c:pt idx="3199">
                  <c:v>10</c:v>
                </c:pt>
                <c:pt idx="3200">
                  <c:v>10</c:v>
                </c:pt>
                <c:pt idx="3201">
                  <c:v>40</c:v>
                </c:pt>
                <c:pt idx="3202">
                  <c:v>20</c:v>
                </c:pt>
                <c:pt idx="3203">
                  <c:v>20</c:v>
                </c:pt>
                <c:pt idx="3204">
                  <c:v>20</c:v>
                </c:pt>
                <c:pt idx="3205">
                  <c:v>10</c:v>
                </c:pt>
                <c:pt idx="3206">
                  <c:v>20</c:v>
                </c:pt>
                <c:pt idx="3207">
                  <c:v>20</c:v>
                </c:pt>
                <c:pt idx="3208">
                  <c:v>20</c:v>
                </c:pt>
                <c:pt idx="3209">
                  <c:v>10</c:v>
                </c:pt>
                <c:pt idx="3210">
                  <c:v>10</c:v>
                </c:pt>
                <c:pt idx="3211">
                  <c:v>20</c:v>
                </c:pt>
                <c:pt idx="3212">
                  <c:v>20</c:v>
                </c:pt>
                <c:pt idx="3213">
                  <c:v>10</c:v>
                </c:pt>
                <c:pt idx="3214">
                  <c:v>360</c:v>
                </c:pt>
                <c:pt idx="3215">
                  <c:v>10</c:v>
                </c:pt>
                <c:pt idx="3216">
                  <c:v>10</c:v>
                </c:pt>
                <c:pt idx="3217">
                  <c:v>360</c:v>
                </c:pt>
                <c:pt idx="3218">
                  <c:v>10</c:v>
                </c:pt>
                <c:pt idx="3219">
                  <c:v>10</c:v>
                </c:pt>
                <c:pt idx="3220">
                  <c:v>360</c:v>
                </c:pt>
                <c:pt idx="3221">
                  <c:v>10</c:v>
                </c:pt>
                <c:pt idx="3222">
                  <c:v>20</c:v>
                </c:pt>
                <c:pt idx="3223">
                  <c:v>10</c:v>
                </c:pt>
                <c:pt idx="3224">
                  <c:v>10</c:v>
                </c:pt>
                <c:pt idx="3225">
                  <c:v>30</c:v>
                </c:pt>
                <c:pt idx="3226">
                  <c:v>20</c:v>
                </c:pt>
                <c:pt idx="3227">
                  <c:v>10</c:v>
                </c:pt>
                <c:pt idx="3228">
                  <c:v>20</c:v>
                </c:pt>
                <c:pt idx="3229">
                  <c:v>10</c:v>
                </c:pt>
                <c:pt idx="3230">
                  <c:v>10</c:v>
                </c:pt>
                <c:pt idx="3231">
                  <c:v>10</c:v>
                </c:pt>
                <c:pt idx="3232">
                  <c:v>10</c:v>
                </c:pt>
                <c:pt idx="3233">
                  <c:v>20</c:v>
                </c:pt>
                <c:pt idx="3234">
                  <c:v>10</c:v>
                </c:pt>
                <c:pt idx="3235">
                  <c:v>30</c:v>
                </c:pt>
                <c:pt idx="3236">
                  <c:v>20</c:v>
                </c:pt>
                <c:pt idx="3237">
                  <c:v>20</c:v>
                </c:pt>
                <c:pt idx="3238">
                  <c:v>30</c:v>
                </c:pt>
                <c:pt idx="3239">
                  <c:v>30</c:v>
                </c:pt>
                <c:pt idx="3240">
                  <c:v>30</c:v>
                </c:pt>
                <c:pt idx="3241">
                  <c:v>30</c:v>
                </c:pt>
                <c:pt idx="3242">
                  <c:v>20</c:v>
                </c:pt>
                <c:pt idx="3243">
                  <c:v>10</c:v>
                </c:pt>
                <c:pt idx="3244">
                  <c:v>10</c:v>
                </c:pt>
                <c:pt idx="3245">
                  <c:v>10</c:v>
                </c:pt>
                <c:pt idx="3246">
                  <c:v>20</c:v>
                </c:pt>
                <c:pt idx="3247">
                  <c:v>10</c:v>
                </c:pt>
                <c:pt idx="3248">
                  <c:v>10</c:v>
                </c:pt>
                <c:pt idx="3249">
                  <c:v>20</c:v>
                </c:pt>
                <c:pt idx="3250">
                  <c:v>20</c:v>
                </c:pt>
                <c:pt idx="3251">
                  <c:v>20</c:v>
                </c:pt>
                <c:pt idx="3252">
                  <c:v>10</c:v>
                </c:pt>
                <c:pt idx="3253">
                  <c:v>10</c:v>
                </c:pt>
                <c:pt idx="3254">
                  <c:v>20</c:v>
                </c:pt>
                <c:pt idx="3255">
                  <c:v>10</c:v>
                </c:pt>
                <c:pt idx="3256">
                  <c:v>110</c:v>
                </c:pt>
                <c:pt idx="3257">
                  <c:v>10</c:v>
                </c:pt>
                <c:pt idx="3258">
                  <c:v>60</c:v>
                </c:pt>
                <c:pt idx="3259">
                  <c:v>70</c:v>
                </c:pt>
                <c:pt idx="3260">
                  <c:v>20</c:v>
                </c:pt>
                <c:pt idx="3261">
                  <c:v>20</c:v>
                </c:pt>
                <c:pt idx="3262">
                  <c:v>30</c:v>
                </c:pt>
                <c:pt idx="3263">
                  <c:v>40</c:v>
                </c:pt>
                <c:pt idx="3264">
                  <c:v>50</c:v>
                </c:pt>
                <c:pt idx="3265">
                  <c:v>10</c:v>
                </c:pt>
                <c:pt idx="3266">
                  <c:v>360</c:v>
                </c:pt>
                <c:pt idx="3267">
                  <c:v>10</c:v>
                </c:pt>
                <c:pt idx="3268">
                  <c:v>20</c:v>
                </c:pt>
                <c:pt idx="3269">
                  <c:v>350</c:v>
                </c:pt>
                <c:pt idx="3270">
                  <c:v>10</c:v>
                </c:pt>
                <c:pt idx="3271">
                  <c:v>10</c:v>
                </c:pt>
                <c:pt idx="3272">
                  <c:v>110</c:v>
                </c:pt>
                <c:pt idx="3273">
                  <c:v>20</c:v>
                </c:pt>
                <c:pt idx="3274">
                  <c:v>10</c:v>
                </c:pt>
                <c:pt idx="3275">
                  <c:v>360</c:v>
                </c:pt>
                <c:pt idx="3276">
                  <c:v>270</c:v>
                </c:pt>
                <c:pt idx="3277">
                  <c:v>270</c:v>
                </c:pt>
                <c:pt idx="3278">
                  <c:v>240</c:v>
                </c:pt>
                <c:pt idx="3279">
                  <c:v>220</c:v>
                </c:pt>
                <c:pt idx="3280">
                  <c:v>160</c:v>
                </c:pt>
                <c:pt idx="3281">
                  <c:v>170</c:v>
                </c:pt>
                <c:pt idx="3282">
                  <c:v>340</c:v>
                </c:pt>
                <c:pt idx="3283">
                  <c:v>210</c:v>
                </c:pt>
                <c:pt idx="3284">
                  <c:v>190</c:v>
                </c:pt>
                <c:pt idx="3285">
                  <c:v>120</c:v>
                </c:pt>
                <c:pt idx="3286">
                  <c:v>120</c:v>
                </c:pt>
                <c:pt idx="3287">
                  <c:v>100</c:v>
                </c:pt>
                <c:pt idx="3288">
                  <c:v>100</c:v>
                </c:pt>
                <c:pt idx="3289">
                  <c:v>130</c:v>
                </c:pt>
                <c:pt idx="3290">
                  <c:v>110</c:v>
                </c:pt>
                <c:pt idx="3291">
                  <c:v>90</c:v>
                </c:pt>
                <c:pt idx="3292">
                  <c:v>90</c:v>
                </c:pt>
                <c:pt idx="3293">
                  <c:v>90</c:v>
                </c:pt>
                <c:pt idx="3294">
                  <c:v>110</c:v>
                </c:pt>
                <c:pt idx="3295">
                  <c:v>100</c:v>
                </c:pt>
                <c:pt idx="3296">
                  <c:v>110</c:v>
                </c:pt>
                <c:pt idx="3297">
                  <c:v>110</c:v>
                </c:pt>
                <c:pt idx="3298">
                  <c:v>110</c:v>
                </c:pt>
                <c:pt idx="3299">
                  <c:v>90</c:v>
                </c:pt>
                <c:pt idx="3300">
                  <c:v>130</c:v>
                </c:pt>
                <c:pt idx="3301">
                  <c:v>60</c:v>
                </c:pt>
                <c:pt idx="3302">
                  <c:v>130</c:v>
                </c:pt>
                <c:pt idx="3303">
                  <c:v>140</c:v>
                </c:pt>
                <c:pt idx="3304">
                  <c:v>50</c:v>
                </c:pt>
                <c:pt idx="3305">
                  <c:v>40</c:v>
                </c:pt>
                <c:pt idx="3306">
                  <c:v>30</c:v>
                </c:pt>
                <c:pt idx="3307">
                  <c:v>20</c:v>
                </c:pt>
                <c:pt idx="3308">
                  <c:v>20</c:v>
                </c:pt>
                <c:pt idx="3309">
                  <c:v>30</c:v>
                </c:pt>
                <c:pt idx="3310">
                  <c:v>20</c:v>
                </c:pt>
                <c:pt idx="3311">
                  <c:v>20</c:v>
                </c:pt>
                <c:pt idx="3312">
                  <c:v>20</c:v>
                </c:pt>
                <c:pt idx="3313">
                  <c:v>20</c:v>
                </c:pt>
                <c:pt idx="3314">
                  <c:v>20</c:v>
                </c:pt>
                <c:pt idx="3315">
                  <c:v>20</c:v>
                </c:pt>
                <c:pt idx="3316">
                  <c:v>50</c:v>
                </c:pt>
                <c:pt idx="3317">
                  <c:v>50</c:v>
                </c:pt>
                <c:pt idx="3318">
                  <c:v>20</c:v>
                </c:pt>
                <c:pt idx="3319">
                  <c:v>150</c:v>
                </c:pt>
                <c:pt idx="3320">
                  <c:v>90</c:v>
                </c:pt>
                <c:pt idx="3321">
                  <c:v>30</c:v>
                </c:pt>
                <c:pt idx="3322">
                  <c:v>10</c:v>
                </c:pt>
                <c:pt idx="3323">
                  <c:v>20</c:v>
                </c:pt>
                <c:pt idx="3324">
                  <c:v>50</c:v>
                </c:pt>
                <c:pt idx="3325">
                  <c:v>30</c:v>
                </c:pt>
                <c:pt idx="3326">
                  <c:v>20</c:v>
                </c:pt>
                <c:pt idx="3327">
                  <c:v>40</c:v>
                </c:pt>
                <c:pt idx="3328">
                  <c:v>50</c:v>
                </c:pt>
                <c:pt idx="3329">
                  <c:v>20</c:v>
                </c:pt>
                <c:pt idx="3330">
                  <c:v>50</c:v>
                </c:pt>
                <c:pt idx="3331">
                  <c:v>60</c:v>
                </c:pt>
                <c:pt idx="3332">
                  <c:v>60</c:v>
                </c:pt>
                <c:pt idx="3333">
                  <c:v>50</c:v>
                </c:pt>
                <c:pt idx="3334">
                  <c:v>30</c:v>
                </c:pt>
                <c:pt idx="3335">
                  <c:v>50</c:v>
                </c:pt>
                <c:pt idx="3336">
                  <c:v>20</c:v>
                </c:pt>
                <c:pt idx="3337">
                  <c:v>30</c:v>
                </c:pt>
                <c:pt idx="3338">
                  <c:v>30</c:v>
                </c:pt>
                <c:pt idx="3339">
                  <c:v>20</c:v>
                </c:pt>
                <c:pt idx="3340">
                  <c:v>20</c:v>
                </c:pt>
                <c:pt idx="3341">
                  <c:v>10</c:v>
                </c:pt>
                <c:pt idx="3342">
                  <c:v>10</c:v>
                </c:pt>
                <c:pt idx="3343">
                  <c:v>20</c:v>
                </c:pt>
                <c:pt idx="3344">
                  <c:v>20</c:v>
                </c:pt>
                <c:pt idx="3345">
                  <c:v>20</c:v>
                </c:pt>
                <c:pt idx="3346">
                  <c:v>20</c:v>
                </c:pt>
                <c:pt idx="3347">
                  <c:v>105</c:v>
                </c:pt>
                <c:pt idx="3348">
                  <c:v>190</c:v>
                </c:pt>
                <c:pt idx="3349">
                  <c:v>60</c:v>
                </c:pt>
                <c:pt idx="3350">
                  <c:v>56.666666669999998</c:v>
                </c:pt>
                <c:pt idx="3351">
                  <c:v>53.333333330000002</c:v>
                </c:pt>
                <c:pt idx="3352">
                  <c:v>50</c:v>
                </c:pt>
                <c:pt idx="3353">
                  <c:v>10</c:v>
                </c:pt>
                <c:pt idx="3354">
                  <c:v>30</c:v>
                </c:pt>
                <c:pt idx="3355">
                  <c:v>50</c:v>
                </c:pt>
                <c:pt idx="3356">
                  <c:v>40</c:v>
                </c:pt>
                <c:pt idx="3357">
                  <c:v>30</c:v>
                </c:pt>
                <c:pt idx="3358">
                  <c:v>40</c:v>
                </c:pt>
                <c:pt idx="3359">
                  <c:v>30</c:v>
                </c:pt>
                <c:pt idx="3360">
                  <c:v>30</c:v>
                </c:pt>
                <c:pt idx="3361">
                  <c:v>320</c:v>
                </c:pt>
                <c:pt idx="3362">
                  <c:v>170</c:v>
                </c:pt>
                <c:pt idx="3363">
                  <c:v>360</c:v>
                </c:pt>
                <c:pt idx="3364">
                  <c:v>20</c:v>
                </c:pt>
                <c:pt idx="3365">
                  <c:v>20</c:v>
                </c:pt>
                <c:pt idx="3366">
                  <c:v>50</c:v>
                </c:pt>
                <c:pt idx="3367">
                  <c:v>20</c:v>
                </c:pt>
                <c:pt idx="3368">
                  <c:v>20</c:v>
                </c:pt>
                <c:pt idx="3369">
                  <c:v>80</c:v>
                </c:pt>
                <c:pt idx="3370">
                  <c:v>40</c:v>
                </c:pt>
                <c:pt idx="3371">
                  <c:v>20</c:v>
                </c:pt>
                <c:pt idx="3372">
                  <c:v>140</c:v>
                </c:pt>
                <c:pt idx="3373">
                  <c:v>140</c:v>
                </c:pt>
                <c:pt idx="3374">
                  <c:v>183.33333329999999</c:v>
                </c:pt>
                <c:pt idx="3375">
                  <c:v>226.66666670000001</c:v>
                </c:pt>
                <c:pt idx="3376">
                  <c:v>270</c:v>
                </c:pt>
                <c:pt idx="3377">
                  <c:v>270</c:v>
                </c:pt>
                <c:pt idx="3378">
                  <c:v>270</c:v>
                </c:pt>
                <c:pt idx="3379">
                  <c:v>280</c:v>
                </c:pt>
                <c:pt idx="3380">
                  <c:v>260</c:v>
                </c:pt>
                <c:pt idx="3381">
                  <c:v>110</c:v>
                </c:pt>
                <c:pt idx="3382">
                  <c:v>110</c:v>
                </c:pt>
                <c:pt idx="3383">
                  <c:v>40</c:v>
                </c:pt>
                <c:pt idx="3384">
                  <c:v>20</c:v>
                </c:pt>
                <c:pt idx="3385">
                  <c:v>60</c:v>
                </c:pt>
                <c:pt idx="3386">
                  <c:v>330</c:v>
                </c:pt>
                <c:pt idx="3387">
                  <c:v>30</c:v>
                </c:pt>
                <c:pt idx="3388">
                  <c:v>30</c:v>
                </c:pt>
                <c:pt idx="3389">
                  <c:v>40</c:v>
                </c:pt>
                <c:pt idx="3390">
                  <c:v>30</c:v>
                </c:pt>
                <c:pt idx="3391">
                  <c:v>30</c:v>
                </c:pt>
                <c:pt idx="3392">
                  <c:v>10</c:v>
                </c:pt>
                <c:pt idx="3393">
                  <c:v>30</c:v>
                </c:pt>
                <c:pt idx="3394">
                  <c:v>70</c:v>
                </c:pt>
                <c:pt idx="3395">
                  <c:v>50</c:v>
                </c:pt>
                <c:pt idx="3396">
                  <c:v>10</c:v>
                </c:pt>
                <c:pt idx="3397">
                  <c:v>20</c:v>
                </c:pt>
                <c:pt idx="3398">
                  <c:v>20</c:v>
                </c:pt>
                <c:pt idx="3399">
                  <c:v>10</c:v>
                </c:pt>
                <c:pt idx="3400">
                  <c:v>360</c:v>
                </c:pt>
                <c:pt idx="3401">
                  <c:v>20</c:v>
                </c:pt>
                <c:pt idx="3402">
                  <c:v>10</c:v>
                </c:pt>
                <c:pt idx="3403">
                  <c:v>40</c:v>
                </c:pt>
                <c:pt idx="3404">
                  <c:v>40</c:v>
                </c:pt>
                <c:pt idx="3405">
                  <c:v>20</c:v>
                </c:pt>
                <c:pt idx="3406">
                  <c:v>30</c:v>
                </c:pt>
                <c:pt idx="3407">
                  <c:v>20</c:v>
                </c:pt>
                <c:pt idx="3408">
                  <c:v>20</c:v>
                </c:pt>
                <c:pt idx="3409">
                  <c:v>30</c:v>
                </c:pt>
                <c:pt idx="3410">
                  <c:v>20</c:v>
                </c:pt>
                <c:pt idx="3411">
                  <c:v>20</c:v>
                </c:pt>
                <c:pt idx="3412">
                  <c:v>30</c:v>
                </c:pt>
                <c:pt idx="3413">
                  <c:v>350</c:v>
                </c:pt>
                <c:pt idx="3414">
                  <c:v>360</c:v>
                </c:pt>
                <c:pt idx="3415">
                  <c:v>20</c:v>
                </c:pt>
                <c:pt idx="3416">
                  <c:v>20</c:v>
                </c:pt>
                <c:pt idx="3417">
                  <c:v>20</c:v>
                </c:pt>
                <c:pt idx="3418">
                  <c:v>20</c:v>
                </c:pt>
                <c:pt idx="3419">
                  <c:v>170</c:v>
                </c:pt>
                <c:pt idx="3420">
                  <c:v>270</c:v>
                </c:pt>
                <c:pt idx="3421">
                  <c:v>270</c:v>
                </c:pt>
                <c:pt idx="3422">
                  <c:v>270</c:v>
                </c:pt>
                <c:pt idx="3423">
                  <c:v>250</c:v>
                </c:pt>
                <c:pt idx="3424">
                  <c:v>270</c:v>
                </c:pt>
                <c:pt idx="3425">
                  <c:v>270</c:v>
                </c:pt>
                <c:pt idx="3426">
                  <c:v>290</c:v>
                </c:pt>
                <c:pt idx="3427">
                  <c:v>280</c:v>
                </c:pt>
                <c:pt idx="3428">
                  <c:v>280</c:v>
                </c:pt>
                <c:pt idx="3429">
                  <c:v>260</c:v>
                </c:pt>
                <c:pt idx="3430">
                  <c:v>150</c:v>
                </c:pt>
                <c:pt idx="3431">
                  <c:v>130</c:v>
                </c:pt>
                <c:pt idx="3432">
                  <c:v>110</c:v>
                </c:pt>
                <c:pt idx="3433">
                  <c:v>120</c:v>
                </c:pt>
                <c:pt idx="3434">
                  <c:v>130</c:v>
                </c:pt>
                <c:pt idx="3435">
                  <c:v>130</c:v>
                </c:pt>
                <c:pt idx="3436">
                  <c:v>130</c:v>
                </c:pt>
                <c:pt idx="3437">
                  <c:v>280</c:v>
                </c:pt>
                <c:pt idx="3438">
                  <c:v>270</c:v>
                </c:pt>
                <c:pt idx="3439">
                  <c:v>270</c:v>
                </c:pt>
                <c:pt idx="3440">
                  <c:v>270</c:v>
                </c:pt>
                <c:pt idx="3441">
                  <c:v>270</c:v>
                </c:pt>
                <c:pt idx="3442">
                  <c:v>280</c:v>
                </c:pt>
                <c:pt idx="3443">
                  <c:v>280</c:v>
                </c:pt>
                <c:pt idx="3444">
                  <c:v>270</c:v>
                </c:pt>
                <c:pt idx="3445">
                  <c:v>240</c:v>
                </c:pt>
                <c:pt idx="3446">
                  <c:v>270</c:v>
                </c:pt>
                <c:pt idx="3447">
                  <c:v>290</c:v>
                </c:pt>
                <c:pt idx="3448">
                  <c:v>290</c:v>
                </c:pt>
                <c:pt idx="3449">
                  <c:v>290</c:v>
                </c:pt>
                <c:pt idx="3450">
                  <c:v>280</c:v>
                </c:pt>
                <c:pt idx="3451">
                  <c:v>280</c:v>
                </c:pt>
                <c:pt idx="3452">
                  <c:v>120</c:v>
                </c:pt>
                <c:pt idx="3453">
                  <c:v>130</c:v>
                </c:pt>
                <c:pt idx="3454">
                  <c:v>120</c:v>
                </c:pt>
                <c:pt idx="3455">
                  <c:v>120</c:v>
                </c:pt>
                <c:pt idx="3456">
                  <c:v>120</c:v>
                </c:pt>
                <c:pt idx="3457">
                  <c:v>70</c:v>
                </c:pt>
                <c:pt idx="3458">
                  <c:v>120</c:v>
                </c:pt>
                <c:pt idx="3459">
                  <c:v>120</c:v>
                </c:pt>
                <c:pt idx="3460">
                  <c:v>100</c:v>
                </c:pt>
                <c:pt idx="3461">
                  <c:v>80</c:v>
                </c:pt>
                <c:pt idx="3462">
                  <c:v>90</c:v>
                </c:pt>
                <c:pt idx="3463">
                  <c:v>70</c:v>
                </c:pt>
                <c:pt idx="3464">
                  <c:v>70</c:v>
                </c:pt>
                <c:pt idx="3465">
                  <c:v>120</c:v>
                </c:pt>
                <c:pt idx="3466">
                  <c:v>130</c:v>
                </c:pt>
                <c:pt idx="3467">
                  <c:v>130</c:v>
                </c:pt>
                <c:pt idx="3468">
                  <c:v>140</c:v>
                </c:pt>
                <c:pt idx="3469">
                  <c:v>140</c:v>
                </c:pt>
                <c:pt idx="3470">
                  <c:v>140</c:v>
                </c:pt>
                <c:pt idx="3471">
                  <c:v>130</c:v>
                </c:pt>
                <c:pt idx="3472">
                  <c:v>120</c:v>
                </c:pt>
                <c:pt idx="3473">
                  <c:v>130</c:v>
                </c:pt>
                <c:pt idx="3474">
                  <c:v>120</c:v>
                </c:pt>
                <c:pt idx="3475">
                  <c:v>120</c:v>
                </c:pt>
                <c:pt idx="3476">
                  <c:v>110</c:v>
                </c:pt>
                <c:pt idx="3477">
                  <c:v>120</c:v>
                </c:pt>
                <c:pt idx="3478">
                  <c:v>110</c:v>
                </c:pt>
                <c:pt idx="3479">
                  <c:v>130</c:v>
                </c:pt>
                <c:pt idx="3480">
                  <c:v>120</c:v>
                </c:pt>
                <c:pt idx="3481">
                  <c:v>120</c:v>
                </c:pt>
                <c:pt idx="3482">
                  <c:v>120</c:v>
                </c:pt>
                <c:pt idx="3483">
                  <c:v>120</c:v>
                </c:pt>
                <c:pt idx="3484">
                  <c:v>80</c:v>
                </c:pt>
                <c:pt idx="3485">
                  <c:v>40</c:v>
                </c:pt>
                <c:pt idx="3486">
                  <c:v>50</c:v>
                </c:pt>
                <c:pt idx="3487">
                  <c:v>40</c:v>
                </c:pt>
                <c:pt idx="3488">
                  <c:v>40</c:v>
                </c:pt>
                <c:pt idx="3489">
                  <c:v>100</c:v>
                </c:pt>
                <c:pt idx="3490">
                  <c:v>20</c:v>
                </c:pt>
                <c:pt idx="3491">
                  <c:v>20</c:v>
                </c:pt>
                <c:pt idx="3492">
                  <c:v>140</c:v>
                </c:pt>
                <c:pt idx="3493">
                  <c:v>140</c:v>
                </c:pt>
                <c:pt idx="3494">
                  <c:v>130</c:v>
                </c:pt>
                <c:pt idx="3495">
                  <c:v>140</c:v>
                </c:pt>
                <c:pt idx="3496">
                  <c:v>133.33333329999999</c:v>
                </c:pt>
                <c:pt idx="3497">
                  <c:v>126.66666669999999</c:v>
                </c:pt>
                <c:pt idx="3498">
                  <c:v>120</c:v>
                </c:pt>
                <c:pt idx="3499">
                  <c:v>110</c:v>
                </c:pt>
                <c:pt idx="3500">
                  <c:v>90</c:v>
                </c:pt>
                <c:pt idx="3501">
                  <c:v>110</c:v>
                </c:pt>
                <c:pt idx="3502">
                  <c:v>110</c:v>
                </c:pt>
                <c:pt idx="3503">
                  <c:v>120</c:v>
                </c:pt>
                <c:pt idx="3504">
                  <c:v>110</c:v>
                </c:pt>
                <c:pt idx="3505">
                  <c:v>100</c:v>
                </c:pt>
                <c:pt idx="3506">
                  <c:v>100</c:v>
                </c:pt>
                <c:pt idx="3507">
                  <c:v>110</c:v>
                </c:pt>
                <c:pt idx="3508">
                  <c:v>110</c:v>
                </c:pt>
                <c:pt idx="3509">
                  <c:v>120</c:v>
                </c:pt>
                <c:pt idx="3510">
                  <c:v>110</c:v>
                </c:pt>
                <c:pt idx="3511">
                  <c:v>120</c:v>
                </c:pt>
                <c:pt idx="3512">
                  <c:v>130</c:v>
                </c:pt>
                <c:pt idx="3513">
                  <c:v>90</c:v>
                </c:pt>
                <c:pt idx="3514">
                  <c:v>130</c:v>
                </c:pt>
                <c:pt idx="3515">
                  <c:v>130</c:v>
                </c:pt>
                <c:pt idx="3516">
                  <c:v>150</c:v>
                </c:pt>
                <c:pt idx="3517">
                  <c:v>140</c:v>
                </c:pt>
                <c:pt idx="3518">
                  <c:v>130</c:v>
                </c:pt>
                <c:pt idx="3519">
                  <c:v>130</c:v>
                </c:pt>
                <c:pt idx="3520">
                  <c:v>120</c:v>
                </c:pt>
                <c:pt idx="3521">
                  <c:v>130</c:v>
                </c:pt>
                <c:pt idx="3522">
                  <c:v>120</c:v>
                </c:pt>
                <c:pt idx="3523">
                  <c:v>120</c:v>
                </c:pt>
                <c:pt idx="3524">
                  <c:v>120</c:v>
                </c:pt>
                <c:pt idx="3525">
                  <c:v>120</c:v>
                </c:pt>
                <c:pt idx="3526">
                  <c:v>110</c:v>
                </c:pt>
                <c:pt idx="3527">
                  <c:v>120</c:v>
                </c:pt>
                <c:pt idx="3528">
                  <c:v>110</c:v>
                </c:pt>
                <c:pt idx="3529">
                  <c:v>110</c:v>
                </c:pt>
                <c:pt idx="3530">
                  <c:v>110</c:v>
                </c:pt>
                <c:pt idx="3531">
                  <c:v>120</c:v>
                </c:pt>
                <c:pt idx="3532">
                  <c:v>120</c:v>
                </c:pt>
                <c:pt idx="3533">
                  <c:v>120</c:v>
                </c:pt>
                <c:pt idx="3534">
                  <c:v>120</c:v>
                </c:pt>
                <c:pt idx="3535">
                  <c:v>120</c:v>
                </c:pt>
                <c:pt idx="3536">
                  <c:v>130</c:v>
                </c:pt>
                <c:pt idx="3537">
                  <c:v>130</c:v>
                </c:pt>
                <c:pt idx="3538">
                  <c:v>130</c:v>
                </c:pt>
                <c:pt idx="3539">
                  <c:v>140</c:v>
                </c:pt>
                <c:pt idx="3540">
                  <c:v>140</c:v>
                </c:pt>
                <c:pt idx="3541">
                  <c:v>140</c:v>
                </c:pt>
                <c:pt idx="3542">
                  <c:v>150</c:v>
                </c:pt>
                <c:pt idx="3543">
                  <c:v>270</c:v>
                </c:pt>
                <c:pt idx="3544">
                  <c:v>270</c:v>
                </c:pt>
                <c:pt idx="3545">
                  <c:v>290</c:v>
                </c:pt>
                <c:pt idx="3546">
                  <c:v>290</c:v>
                </c:pt>
                <c:pt idx="3547">
                  <c:v>270</c:v>
                </c:pt>
                <c:pt idx="3548">
                  <c:v>250</c:v>
                </c:pt>
                <c:pt idx="3549">
                  <c:v>120</c:v>
                </c:pt>
                <c:pt idx="3550">
                  <c:v>170</c:v>
                </c:pt>
                <c:pt idx="3551">
                  <c:v>210</c:v>
                </c:pt>
                <c:pt idx="3552">
                  <c:v>130</c:v>
                </c:pt>
                <c:pt idx="3553">
                  <c:v>260</c:v>
                </c:pt>
                <c:pt idx="3554">
                  <c:v>340</c:v>
                </c:pt>
                <c:pt idx="3555">
                  <c:v>350</c:v>
                </c:pt>
                <c:pt idx="3556">
                  <c:v>150</c:v>
                </c:pt>
                <c:pt idx="3557">
                  <c:v>20</c:v>
                </c:pt>
                <c:pt idx="3558">
                  <c:v>210</c:v>
                </c:pt>
                <c:pt idx="3559">
                  <c:v>180</c:v>
                </c:pt>
                <c:pt idx="3560">
                  <c:v>10</c:v>
                </c:pt>
                <c:pt idx="3561">
                  <c:v>20</c:v>
                </c:pt>
                <c:pt idx="3562">
                  <c:v>20</c:v>
                </c:pt>
                <c:pt idx="3563">
                  <c:v>20</c:v>
                </c:pt>
                <c:pt idx="3564">
                  <c:v>30</c:v>
                </c:pt>
                <c:pt idx="3565">
                  <c:v>330</c:v>
                </c:pt>
                <c:pt idx="3566">
                  <c:v>130</c:v>
                </c:pt>
                <c:pt idx="3567">
                  <c:v>130</c:v>
                </c:pt>
                <c:pt idx="3568">
                  <c:v>150</c:v>
                </c:pt>
                <c:pt idx="3569">
                  <c:v>270</c:v>
                </c:pt>
                <c:pt idx="3570">
                  <c:v>240</c:v>
                </c:pt>
                <c:pt idx="3571">
                  <c:v>50</c:v>
                </c:pt>
                <c:pt idx="3572">
                  <c:v>120</c:v>
                </c:pt>
                <c:pt idx="3573">
                  <c:v>110</c:v>
                </c:pt>
                <c:pt idx="3574">
                  <c:v>130</c:v>
                </c:pt>
                <c:pt idx="3575">
                  <c:v>130</c:v>
                </c:pt>
                <c:pt idx="3576">
                  <c:v>130</c:v>
                </c:pt>
                <c:pt idx="3577">
                  <c:v>130</c:v>
                </c:pt>
                <c:pt idx="3578">
                  <c:v>120</c:v>
                </c:pt>
                <c:pt idx="3579">
                  <c:v>110</c:v>
                </c:pt>
                <c:pt idx="3580">
                  <c:v>80</c:v>
                </c:pt>
                <c:pt idx="3581">
                  <c:v>120</c:v>
                </c:pt>
                <c:pt idx="3582">
                  <c:v>130</c:v>
                </c:pt>
                <c:pt idx="3583">
                  <c:v>10</c:v>
                </c:pt>
                <c:pt idx="3584">
                  <c:v>10</c:v>
                </c:pt>
                <c:pt idx="3585">
                  <c:v>50</c:v>
                </c:pt>
                <c:pt idx="3586">
                  <c:v>130</c:v>
                </c:pt>
                <c:pt idx="3587">
                  <c:v>130</c:v>
                </c:pt>
                <c:pt idx="3588">
                  <c:v>140</c:v>
                </c:pt>
                <c:pt idx="3589">
                  <c:v>140</c:v>
                </c:pt>
                <c:pt idx="3590">
                  <c:v>150</c:v>
                </c:pt>
                <c:pt idx="3591">
                  <c:v>130</c:v>
                </c:pt>
                <c:pt idx="3592">
                  <c:v>130</c:v>
                </c:pt>
                <c:pt idx="3593">
                  <c:v>120</c:v>
                </c:pt>
                <c:pt idx="3594">
                  <c:v>130</c:v>
                </c:pt>
                <c:pt idx="3595">
                  <c:v>130</c:v>
                </c:pt>
                <c:pt idx="3596">
                  <c:v>120</c:v>
                </c:pt>
                <c:pt idx="3597">
                  <c:v>120</c:v>
                </c:pt>
                <c:pt idx="3598">
                  <c:v>120</c:v>
                </c:pt>
                <c:pt idx="3599">
                  <c:v>120</c:v>
                </c:pt>
                <c:pt idx="3600">
                  <c:v>120</c:v>
                </c:pt>
                <c:pt idx="3601">
                  <c:v>110</c:v>
                </c:pt>
                <c:pt idx="3602">
                  <c:v>120</c:v>
                </c:pt>
                <c:pt idx="3603">
                  <c:v>130</c:v>
                </c:pt>
                <c:pt idx="3604">
                  <c:v>130</c:v>
                </c:pt>
                <c:pt idx="3605">
                  <c:v>120</c:v>
                </c:pt>
                <c:pt idx="3606">
                  <c:v>120</c:v>
                </c:pt>
                <c:pt idx="3607">
                  <c:v>120</c:v>
                </c:pt>
                <c:pt idx="3608">
                  <c:v>120</c:v>
                </c:pt>
                <c:pt idx="3609">
                  <c:v>130</c:v>
                </c:pt>
                <c:pt idx="3610">
                  <c:v>130</c:v>
                </c:pt>
                <c:pt idx="3611">
                  <c:v>130</c:v>
                </c:pt>
                <c:pt idx="3612">
                  <c:v>120</c:v>
                </c:pt>
                <c:pt idx="3613">
                  <c:v>120</c:v>
                </c:pt>
                <c:pt idx="3614">
                  <c:v>120</c:v>
                </c:pt>
                <c:pt idx="3615">
                  <c:v>120</c:v>
                </c:pt>
                <c:pt idx="3616">
                  <c:v>130</c:v>
                </c:pt>
                <c:pt idx="3617">
                  <c:v>130</c:v>
                </c:pt>
                <c:pt idx="3618">
                  <c:v>130</c:v>
                </c:pt>
                <c:pt idx="3619">
                  <c:v>120</c:v>
                </c:pt>
                <c:pt idx="3620">
                  <c:v>130</c:v>
                </c:pt>
                <c:pt idx="3621">
                  <c:v>110</c:v>
                </c:pt>
                <c:pt idx="3622">
                  <c:v>120</c:v>
                </c:pt>
                <c:pt idx="3623">
                  <c:v>120</c:v>
                </c:pt>
                <c:pt idx="3624">
                  <c:v>120</c:v>
                </c:pt>
                <c:pt idx="3625">
                  <c:v>120</c:v>
                </c:pt>
                <c:pt idx="3626">
                  <c:v>110</c:v>
                </c:pt>
                <c:pt idx="3627">
                  <c:v>120</c:v>
                </c:pt>
                <c:pt idx="3628">
                  <c:v>110</c:v>
                </c:pt>
                <c:pt idx="3629">
                  <c:v>110</c:v>
                </c:pt>
                <c:pt idx="3630">
                  <c:v>120</c:v>
                </c:pt>
                <c:pt idx="3631">
                  <c:v>120</c:v>
                </c:pt>
                <c:pt idx="3632">
                  <c:v>130</c:v>
                </c:pt>
                <c:pt idx="3633">
                  <c:v>130</c:v>
                </c:pt>
                <c:pt idx="3634">
                  <c:v>130</c:v>
                </c:pt>
                <c:pt idx="3635">
                  <c:v>130</c:v>
                </c:pt>
                <c:pt idx="3636">
                  <c:v>140</c:v>
                </c:pt>
                <c:pt idx="3637">
                  <c:v>290</c:v>
                </c:pt>
                <c:pt idx="3638">
                  <c:v>290</c:v>
                </c:pt>
                <c:pt idx="3639">
                  <c:v>290</c:v>
                </c:pt>
                <c:pt idx="3640">
                  <c:v>280</c:v>
                </c:pt>
                <c:pt idx="3641">
                  <c:v>290</c:v>
                </c:pt>
                <c:pt idx="3642">
                  <c:v>290</c:v>
                </c:pt>
                <c:pt idx="3643">
                  <c:v>290</c:v>
                </c:pt>
                <c:pt idx="3644">
                  <c:v>300</c:v>
                </c:pt>
                <c:pt idx="3645">
                  <c:v>260</c:v>
                </c:pt>
                <c:pt idx="3646">
                  <c:v>260</c:v>
                </c:pt>
                <c:pt idx="3647">
                  <c:v>280</c:v>
                </c:pt>
                <c:pt idx="3648">
                  <c:v>220</c:v>
                </c:pt>
                <c:pt idx="3649">
                  <c:v>60</c:v>
                </c:pt>
                <c:pt idx="3650">
                  <c:v>170</c:v>
                </c:pt>
                <c:pt idx="3651">
                  <c:v>70</c:v>
                </c:pt>
                <c:pt idx="3652">
                  <c:v>110</c:v>
                </c:pt>
                <c:pt idx="3653">
                  <c:v>110</c:v>
                </c:pt>
                <c:pt idx="3654">
                  <c:v>100</c:v>
                </c:pt>
                <c:pt idx="3655">
                  <c:v>120</c:v>
                </c:pt>
                <c:pt idx="3656">
                  <c:v>130</c:v>
                </c:pt>
                <c:pt idx="3657">
                  <c:v>130</c:v>
                </c:pt>
                <c:pt idx="3658">
                  <c:v>120</c:v>
                </c:pt>
                <c:pt idx="3659">
                  <c:v>120</c:v>
                </c:pt>
                <c:pt idx="3660">
                  <c:v>120</c:v>
                </c:pt>
                <c:pt idx="3661">
                  <c:v>120</c:v>
                </c:pt>
                <c:pt idx="3662">
                  <c:v>120</c:v>
                </c:pt>
                <c:pt idx="3663">
                  <c:v>120</c:v>
                </c:pt>
                <c:pt idx="3664">
                  <c:v>130</c:v>
                </c:pt>
                <c:pt idx="3665">
                  <c:v>120</c:v>
                </c:pt>
                <c:pt idx="3666">
                  <c:v>120</c:v>
                </c:pt>
                <c:pt idx="3667">
                  <c:v>120</c:v>
                </c:pt>
                <c:pt idx="3668">
                  <c:v>120</c:v>
                </c:pt>
                <c:pt idx="3669">
                  <c:v>130</c:v>
                </c:pt>
                <c:pt idx="3670">
                  <c:v>120</c:v>
                </c:pt>
                <c:pt idx="3671">
                  <c:v>130</c:v>
                </c:pt>
                <c:pt idx="3672">
                  <c:v>130</c:v>
                </c:pt>
                <c:pt idx="3673">
                  <c:v>130</c:v>
                </c:pt>
                <c:pt idx="3674">
                  <c:v>130</c:v>
                </c:pt>
                <c:pt idx="3675">
                  <c:v>130</c:v>
                </c:pt>
                <c:pt idx="3676">
                  <c:v>130</c:v>
                </c:pt>
                <c:pt idx="3677">
                  <c:v>130</c:v>
                </c:pt>
                <c:pt idx="3678">
                  <c:v>130</c:v>
                </c:pt>
                <c:pt idx="3679">
                  <c:v>120</c:v>
                </c:pt>
                <c:pt idx="3680">
                  <c:v>130</c:v>
                </c:pt>
                <c:pt idx="3681">
                  <c:v>130</c:v>
                </c:pt>
                <c:pt idx="3682">
                  <c:v>120</c:v>
                </c:pt>
                <c:pt idx="3683">
                  <c:v>130</c:v>
                </c:pt>
                <c:pt idx="3684">
                  <c:v>120</c:v>
                </c:pt>
                <c:pt idx="3685">
                  <c:v>120</c:v>
                </c:pt>
                <c:pt idx="3686">
                  <c:v>120</c:v>
                </c:pt>
                <c:pt idx="3687">
                  <c:v>130</c:v>
                </c:pt>
                <c:pt idx="3688">
                  <c:v>130</c:v>
                </c:pt>
                <c:pt idx="3689">
                  <c:v>120</c:v>
                </c:pt>
                <c:pt idx="3690">
                  <c:v>130</c:v>
                </c:pt>
                <c:pt idx="3691">
                  <c:v>130</c:v>
                </c:pt>
                <c:pt idx="3692">
                  <c:v>120</c:v>
                </c:pt>
                <c:pt idx="3693">
                  <c:v>120</c:v>
                </c:pt>
                <c:pt idx="3694">
                  <c:v>120</c:v>
                </c:pt>
                <c:pt idx="3695">
                  <c:v>130</c:v>
                </c:pt>
                <c:pt idx="3696">
                  <c:v>120</c:v>
                </c:pt>
                <c:pt idx="3697">
                  <c:v>100</c:v>
                </c:pt>
                <c:pt idx="3698">
                  <c:v>110</c:v>
                </c:pt>
                <c:pt idx="3699">
                  <c:v>130</c:v>
                </c:pt>
                <c:pt idx="3700">
                  <c:v>110</c:v>
                </c:pt>
                <c:pt idx="3701">
                  <c:v>140</c:v>
                </c:pt>
                <c:pt idx="3702">
                  <c:v>280</c:v>
                </c:pt>
                <c:pt idx="3703">
                  <c:v>280</c:v>
                </c:pt>
                <c:pt idx="3704">
                  <c:v>240</c:v>
                </c:pt>
                <c:pt idx="3705">
                  <c:v>270</c:v>
                </c:pt>
                <c:pt idx="3706">
                  <c:v>40</c:v>
                </c:pt>
                <c:pt idx="3707">
                  <c:v>240</c:v>
                </c:pt>
                <c:pt idx="3708">
                  <c:v>130</c:v>
                </c:pt>
                <c:pt idx="3709">
                  <c:v>130</c:v>
                </c:pt>
                <c:pt idx="3710">
                  <c:v>130</c:v>
                </c:pt>
                <c:pt idx="3711">
                  <c:v>130</c:v>
                </c:pt>
                <c:pt idx="3712">
                  <c:v>130</c:v>
                </c:pt>
                <c:pt idx="3713">
                  <c:v>120</c:v>
                </c:pt>
                <c:pt idx="3714">
                  <c:v>130</c:v>
                </c:pt>
                <c:pt idx="3715">
                  <c:v>120</c:v>
                </c:pt>
                <c:pt idx="3716">
                  <c:v>120</c:v>
                </c:pt>
                <c:pt idx="3717">
                  <c:v>120</c:v>
                </c:pt>
                <c:pt idx="3718">
                  <c:v>120</c:v>
                </c:pt>
                <c:pt idx="3719">
                  <c:v>120</c:v>
                </c:pt>
                <c:pt idx="3720">
                  <c:v>120</c:v>
                </c:pt>
                <c:pt idx="3721">
                  <c:v>120</c:v>
                </c:pt>
                <c:pt idx="3722">
                  <c:v>120</c:v>
                </c:pt>
                <c:pt idx="3723">
                  <c:v>120</c:v>
                </c:pt>
                <c:pt idx="3724">
                  <c:v>120</c:v>
                </c:pt>
                <c:pt idx="3725">
                  <c:v>120</c:v>
                </c:pt>
                <c:pt idx="3726">
                  <c:v>120</c:v>
                </c:pt>
                <c:pt idx="3727">
                  <c:v>120</c:v>
                </c:pt>
                <c:pt idx="3728">
                  <c:v>130</c:v>
                </c:pt>
                <c:pt idx="3729">
                  <c:v>120</c:v>
                </c:pt>
                <c:pt idx="3730">
                  <c:v>125</c:v>
                </c:pt>
                <c:pt idx="3731">
                  <c:v>130</c:v>
                </c:pt>
                <c:pt idx="3732">
                  <c:v>130</c:v>
                </c:pt>
                <c:pt idx="3733">
                  <c:v>130</c:v>
                </c:pt>
                <c:pt idx="3734">
                  <c:v>130</c:v>
                </c:pt>
                <c:pt idx="3735">
                  <c:v>130</c:v>
                </c:pt>
                <c:pt idx="3736">
                  <c:v>130</c:v>
                </c:pt>
                <c:pt idx="3737">
                  <c:v>120</c:v>
                </c:pt>
                <c:pt idx="3738">
                  <c:v>120</c:v>
                </c:pt>
                <c:pt idx="3739">
                  <c:v>130</c:v>
                </c:pt>
                <c:pt idx="3740">
                  <c:v>130</c:v>
                </c:pt>
                <c:pt idx="3741">
                  <c:v>120</c:v>
                </c:pt>
                <c:pt idx="3742">
                  <c:v>120</c:v>
                </c:pt>
                <c:pt idx="3743">
                  <c:v>120</c:v>
                </c:pt>
                <c:pt idx="3744">
                  <c:v>120</c:v>
                </c:pt>
                <c:pt idx="3745">
                  <c:v>120</c:v>
                </c:pt>
                <c:pt idx="3746">
                  <c:v>130</c:v>
                </c:pt>
                <c:pt idx="3747">
                  <c:v>120</c:v>
                </c:pt>
                <c:pt idx="3748">
                  <c:v>130</c:v>
                </c:pt>
                <c:pt idx="3749">
                  <c:v>130</c:v>
                </c:pt>
                <c:pt idx="3750">
                  <c:v>120</c:v>
                </c:pt>
                <c:pt idx="3751">
                  <c:v>120</c:v>
                </c:pt>
                <c:pt idx="3752">
                  <c:v>120</c:v>
                </c:pt>
                <c:pt idx="3753">
                  <c:v>130</c:v>
                </c:pt>
                <c:pt idx="3754">
                  <c:v>130</c:v>
                </c:pt>
                <c:pt idx="3755">
                  <c:v>150</c:v>
                </c:pt>
                <c:pt idx="3756">
                  <c:v>230</c:v>
                </c:pt>
                <c:pt idx="3757">
                  <c:v>270</c:v>
                </c:pt>
                <c:pt idx="3758">
                  <c:v>290</c:v>
                </c:pt>
                <c:pt idx="3759">
                  <c:v>120</c:v>
                </c:pt>
                <c:pt idx="3760">
                  <c:v>120</c:v>
                </c:pt>
                <c:pt idx="3761">
                  <c:v>120</c:v>
                </c:pt>
                <c:pt idx="3762">
                  <c:v>130</c:v>
                </c:pt>
                <c:pt idx="3763">
                  <c:v>130</c:v>
                </c:pt>
                <c:pt idx="3764">
                  <c:v>120</c:v>
                </c:pt>
                <c:pt idx="3765">
                  <c:v>120</c:v>
                </c:pt>
                <c:pt idx="3766">
                  <c:v>120</c:v>
                </c:pt>
                <c:pt idx="3767">
                  <c:v>120</c:v>
                </c:pt>
                <c:pt idx="3768">
                  <c:v>120</c:v>
                </c:pt>
                <c:pt idx="3769">
                  <c:v>120</c:v>
                </c:pt>
                <c:pt idx="3770">
                  <c:v>110</c:v>
                </c:pt>
                <c:pt idx="3771">
                  <c:v>280</c:v>
                </c:pt>
                <c:pt idx="3772">
                  <c:v>260</c:v>
                </c:pt>
                <c:pt idx="3773">
                  <c:v>270</c:v>
                </c:pt>
                <c:pt idx="3774">
                  <c:v>260</c:v>
                </c:pt>
                <c:pt idx="3775">
                  <c:v>240</c:v>
                </c:pt>
                <c:pt idx="3776">
                  <c:v>270</c:v>
                </c:pt>
                <c:pt idx="3777">
                  <c:v>280</c:v>
                </c:pt>
                <c:pt idx="3778">
                  <c:v>140</c:v>
                </c:pt>
                <c:pt idx="3779">
                  <c:v>130</c:v>
                </c:pt>
                <c:pt idx="3780">
                  <c:v>130</c:v>
                </c:pt>
                <c:pt idx="3781">
                  <c:v>130</c:v>
                </c:pt>
                <c:pt idx="3782">
                  <c:v>130</c:v>
                </c:pt>
                <c:pt idx="3783">
                  <c:v>130</c:v>
                </c:pt>
                <c:pt idx="3784">
                  <c:v>120</c:v>
                </c:pt>
                <c:pt idx="3785">
                  <c:v>120</c:v>
                </c:pt>
                <c:pt idx="3786">
                  <c:v>130</c:v>
                </c:pt>
                <c:pt idx="3787">
                  <c:v>120</c:v>
                </c:pt>
                <c:pt idx="3788">
                  <c:v>130</c:v>
                </c:pt>
                <c:pt idx="3789">
                  <c:v>130</c:v>
                </c:pt>
                <c:pt idx="3790">
                  <c:v>130</c:v>
                </c:pt>
                <c:pt idx="3791">
                  <c:v>120</c:v>
                </c:pt>
                <c:pt idx="3792">
                  <c:v>120</c:v>
                </c:pt>
                <c:pt idx="3793">
                  <c:v>130</c:v>
                </c:pt>
                <c:pt idx="3794">
                  <c:v>120</c:v>
                </c:pt>
                <c:pt idx="3795">
                  <c:v>120</c:v>
                </c:pt>
                <c:pt idx="3796">
                  <c:v>120</c:v>
                </c:pt>
                <c:pt idx="3797">
                  <c:v>130</c:v>
                </c:pt>
                <c:pt idx="3798">
                  <c:v>130</c:v>
                </c:pt>
                <c:pt idx="3799">
                  <c:v>120</c:v>
                </c:pt>
                <c:pt idx="3800">
                  <c:v>130</c:v>
                </c:pt>
                <c:pt idx="3801">
                  <c:v>130</c:v>
                </c:pt>
                <c:pt idx="3802">
                  <c:v>130</c:v>
                </c:pt>
                <c:pt idx="3803">
                  <c:v>130</c:v>
                </c:pt>
                <c:pt idx="3804">
                  <c:v>140</c:v>
                </c:pt>
                <c:pt idx="3805">
                  <c:v>130</c:v>
                </c:pt>
                <c:pt idx="3806">
                  <c:v>120</c:v>
                </c:pt>
                <c:pt idx="3807">
                  <c:v>130</c:v>
                </c:pt>
                <c:pt idx="3808">
                  <c:v>130</c:v>
                </c:pt>
                <c:pt idx="3809">
                  <c:v>130</c:v>
                </c:pt>
                <c:pt idx="3810">
                  <c:v>130</c:v>
                </c:pt>
                <c:pt idx="3811">
                  <c:v>130</c:v>
                </c:pt>
                <c:pt idx="3812">
                  <c:v>130</c:v>
                </c:pt>
                <c:pt idx="3813">
                  <c:v>120</c:v>
                </c:pt>
                <c:pt idx="3814">
                  <c:v>120</c:v>
                </c:pt>
                <c:pt idx="3815">
                  <c:v>120</c:v>
                </c:pt>
                <c:pt idx="3816">
                  <c:v>130</c:v>
                </c:pt>
                <c:pt idx="3817">
                  <c:v>130</c:v>
                </c:pt>
                <c:pt idx="3818">
                  <c:v>120</c:v>
                </c:pt>
                <c:pt idx="3819">
                  <c:v>120</c:v>
                </c:pt>
                <c:pt idx="3820">
                  <c:v>120</c:v>
                </c:pt>
                <c:pt idx="3821">
                  <c:v>130</c:v>
                </c:pt>
                <c:pt idx="3822">
                  <c:v>120</c:v>
                </c:pt>
                <c:pt idx="3823">
                  <c:v>120</c:v>
                </c:pt>
                <c:pt idx="3824">
                  <c:v>120</c:v>
                </c:pt>
                <c:pt idx="3825">
                  <c:v>120</c:v>
                </c:pt>
                <c:pt idx="3826">
                  <c:v>120</c:v>
                </c:pt>
                <c:pt idx="3827">
                  <c:v>120</c:v>
                </c:pt>
                <c:pt idx="3828">
                  <c:v>120</c:v>
                </c:pt>
                <c:pt idx="3829">
                  <c:v>120</c:v>
                </c:pt>
                <c:pt idx="3830">
                  <c:v>130</c:v>
                </c:pt>
                <c:pt idx="3831">
                  <c:v>130</c:v>
                </c:pt>
                <c:pt idx="3832">
                  <c:v>120</c:v>
                </c:pt>
                <c:pt idx="3833">
                  <c:v>110</c:v>
                </c:pt>
                <c:pt idx="3834">
                  <c:v>110</c:v>
                </c:pt>
                <c:pt idx="3835">
                  <c:v>110</c:v>
                </c:pt>
                <c:pt idx="3836">
                  <c:v>120</c:v>
                </c:pt>
                <c:pt idx="3837">
                  <c:v>120</c:v>
                </c:pt>
                <c:pt idx="3838">
                  <c:v>120</c:v>
                </c:pt>
                <c:pt idx="3839">
                  <c:v>120</c:v>
                </c:pt>
                <c:pt idx="3840">
                  <c:v>120</c:v>
                </c:pt>
                <c:pt idx="3841">
                  <c:v>120</c:v>
                </c:pt>
                <c:pt idx="3842">
                  <c:v>120</c:v>
                </c:pt>
                <c:pt idx="3843">
                  <c:v>120</c:v>
                </c:pt>
                <c:pt idx="3844">
                  <c:v>120</c:v>
                </c:pt>
                <c:pt idx="3845">
                  <c:v>120</c:v>
                </c:pt>
                <c:pt idx="3846">
                  <c:v>120</c:v>
                </c:pt>
                <c:pt idx="3847">
                  <c:v>120</c:v>
                </c:pt>
                <c:pt idx="3848">
                  <c:v>120</c:v>
                </c:pt>
                <c:pt idx="3849">
                  <c:v>120</c:v>
                </c:pt>
                <c:pt idx="3850">
                  <c:v>130</c:v>
                </c:pt>
                <c:pt idx="3851">
                  <c:v>120</c:v>
                </c:pt>
                <c:pt idx="3852">
                  <c:v>130</c:v>
                </c:pt>
                <c:pt idx="3853">
                  <c:v>140</c:v>
                </c:pt>
                <c:pt idx="3854">
                  <c:v>130</c:v>
                </c:pt>
                <c:pt idx="3855">
                  <c:v>120</c:v>
                </c:pt>
                <c:pt idx="3856">
                  <c:v>130</c:v>
                </c:pt>
                <c:pt idx="3857">
                  <c:v>120</c:v>
                </c:pt>
                <c:pt idx="3858">
                  <c:v>120</c:v>
                </c:pt>
                <c:pt idx="3859">
                  <c:v>130</c:v>
                </c:pt>
                <c:pt idx="3860">
                  <c:v>120</c:v>
                </c:pt>
                <c:pt idx="3861">
                  <c:v>120</c:v>
                </c:pt>
                <c:pt idx="3862">
                  <c:v>120</c:v>
                </c:pt>
                <c:pt idx="3863">
                  <c:v>120</c:v>
                </c:pt>
                <c:pt idx="3864">
                  <c:v>120</c:v>
                </c:pt>
                <c:pt idx="3865">
                  <c:v>120</c:v>
                </c:pt>
                <c:pt idx="3866">
                  <c:v>120</c:v>
                </c:pt>
                <c:pt idx="3867">
                  <c:v>100</c:v>
                </c:pt>
                <c:pt idx="3868">
                  <c:v>100</c:v>
                </c:pt>
                <c:pt idx="3869">
                  <c:v>290</c:v>
                </c:pt>
                <c:pt idx="3870">
                  <c:v>270</c:v>
                </c:pt>
                <c:pt idx="3871">
                  <c:v>290</c:v>
                </c:pt>
                <c:pt idx="3872">
                  <c:v>10</c:v>
                </c:pt>
                <c:pt idx="3873">
                  <c:v>10</c:v>
                </c:pt>
                <c:pt idx="3874">
                  <c:v>10</c:v>
                </c:pt>
                <c:pt idx="3875">
                  <c:v>10</c:v>
                </c:pt>
                <c:pt idx="3876">
                  <c:v>10</c:v>
                </c:pt>
                <c:pt idx="3877">
                  <c:v>280</c:v>
                </c:pt>
                <c:pt idx="3878">
                  <c:v>10</c:v>
                </c:pt>
                <c:pt idx="3879">
                  <c:v>20</c:v>
                </c:pt>
                <c:pt idx="3880">
                  <c:v>10</c:v>
                </c:pt>
                <c:pt idx="3881">
                  <c:v>20</c:v>
                </c:pt>
                <c:pt idx="3882">
                  <c:v>20</c:v>
                </c:pt>
                <c:pt idx="3883">
                  <c:v>20</c:v>
                </c:pt>
                <c:pt idx="3884">
                  <c:v>10</c:v>
                </c:pt>
                <c:pt idx="3885">
                  <c:v>10</c:v>
                </c:pt>
                <c:pt idx="3886">
                  <c:v>10</c:v>
                </c:pt>
                <c:pt idx="3887">
                  <c:v>10</c:v>
                </c:pt>
                <c:pt idx="3888">
                  <c:v>10</c:v>
                </c:pt>
                <c:pt idx="3889">
                  <c:v>10</c:v>
                </c:pt>
                <c:pt idx="3890">
                  <c:v>20</c:v>
                </c:pt>
                <c:pt idx="3891">
                  <c:v>10</c:v>
                </c:pt>
                <c:pt idx="3892">
                  <c:v>10</c:v>
                </c:pt>
                <c:pt idx="3893">
                  <c:v>10</c:v>
                </c:pt>
                <c:pt idx="3894">
                  <c:v>20</c:v>
                </c:pt>
                <c:pt idx="3895">
                  <c:v>10</c:v>
                </c:pt>
                <c:pt idx="3896">
                  <c:v>10</c:v>
                </c:pt>
                <c:pt idx="3897">
                  <c:v>20</c:v>
                </c:pt>
                <c:pt idx="3898">
                  <c:v>30</c:v>
                </c:pt>
                <c:pt idx="3899">
                  <c:v>50</c:v>
                </c:pt>
                <c:pt idx="3900">
                  <c:v>20</c:v>
                </c:pt>
                <c:pt idx="3901">
                  <c:v>30</c:v>
                </c:pt>
                <c:pt idx="3902">
                  <c:v>60</c:v>
                </c:pt>
                <c:pt idx="3903">
                  <c:v>50</c:v>
                </c:pt>
                <c:pt idx="3904">
                  <c:v>50</c:v>
                </c:pt>
                <c:pt idx="3905">
                  <c:v>50</c:v>
                </c:pt>
                <c:pt idx="3906">
                  <c:v>50</c:v>
                </c:pt>
                <c:pt idx="3907">
                  <c:v>40</c:v>
                </c:pt>
                <c:pt idx="3908">
                  <c:v>40</c:v>
                </c:pt>
                <c:pt idx="3909">
                  <c:v>40</c:v>
                </c:pt>
                <c:pt idx="3910">
                  <c:v>50</c:v>
                </c:pt>
                <c:pt idx="3911">
                  <c:v>100</c:v>
                </c:pt>
                <c:pt idx="3912">
                  <c:v>110</c:v>
                </c:pt>
                <c:pt idx="3913">
                  <c:v>80</c:v>
                </c:pt>
                <c:pt idx="3914">
                  <c:v>90</c:v>
                </c:pt>
                <c:pt idx="3915">
                  <c:v>110</c:v>
                </c:pt>
                <c:pt idx="3916">
                  <c:v>110</c:v>
                </c:pt>
                <c:pt idx="3917">
                  <c:v>110</c:v>
                </c:pt>
                <c:pt idx="3918">
                  <c:v>110</c:v>
                </c:pt>
                <c:pt idx="3919">
                  <c:v>120</c:v>
                </c:pt>
                <c:pt idx="3920">
                  <c:v>120</c:v>
                </c:pt>
                <c:pt idx="3921">
                  <c:v>120</c:v>
                </c:pt>
                <c:pt idx="3922">
                  <c:v>120</c:v>
                </c:pt>
                <c:pt idx="3923">
                  <c:v>120</c:v>
                </c:pt>
                <c:pt idx="3924">
                  <c:v>120</c:v>
                </c:pt>
                <c:pt idx="3925">
                  <c:v>120</c:v>
                </c:pt>
                <c:pt idx="3926">
                  <c:v>120</c:v>
                </c:pt>
                <c:pt idx="3927">
                  <c:v>120</c:v>
                </c:pt>
                <c:pt idx="3928">
                  <c:v>120</c:v>
                </c:pt>
                <c:pt idx="3929">
                  <c:v>120</c:v>
                </c:pt>
                <c:pt idx="3930">
                  <c:v>120</c:v>
                </c:pt>
                <c:pt idx="3931">
                  <c:v>120</c:v>
                </c:pt>
                <c:pt idx="3932">
                  <c:v>120</c:v>
                </c:pt>
                <c:pt idx="3933">
                  <c:v>120</c:v>
                </c:pt>
                <c:pt idx="3934">
                  <c:v>120</c:v>
                </c:pt>
                <c:pt idx="3935">
                  <c:v>120</c:v>
                </c:pt>
                <c:pt idx="3936">
                  <c:v>120</c:v>
                </c:pt>
                <c:pt idx="3937">
                  <c:v>120</c:v>
                </c:pt>
                <c:pt idx="3938">
                  <c:v>120</c:v>
                </c:pt>
                <c:pt idx="3939">
                  <c:v>130</c:v>
                </c:pt>
                <c:pt idx="3940">
                  <c:v>120</c:v>
                </c:pt>
                <c:pt idx="3941">
                  <c:v>120</c:v>
                </c:pt>
                <c:pt idx="3942">
                  <c:v>120</c:v>
                </c:pt>
                <c:pt idx="3943">
                  <c:v>120</c:v>
                </c:pt>
                <c:pt idx="3944">
                  <c:v>120</c:v>
                </c:pt>
                <c:pt idx="3945">
                  <c:v>130</c:v>
                </c:pt>
                <c:pt idx="3946">
                  <c:v>120</c:v>
                </c:pt>
                <c:pt idx="3947">
                  <c:v>120</c:v>
                </c:pt>
                <c:pt idx="3948">
                  <c:v>120</c:v>
                </c:pt>
                <c:pt idx="3949">
                  <c:v>120</c:v>
                </c:pt>
                <c:pt idx="3950">
                  <c:v>120</c:v>
                </c:pt>
                <c:pt idx="3951">
                  <c:v>120</c:v>
                </c:pt>
                <c:pt idx="3952">
                  <c:v>120</c:v>
                </c:pt>
                <c:pt idx="3953">
                  <c:v>130</c:v>
                </c:pt>
                <c:pt idx="3954">
                  <c:v>130</c:v>
                </c:pt>
                <c:pt idx="3955">
                  <c:v>120</c:v>
                </c:pt>
                <c:pt idx="3956">
                  <c:v>120</c:v>
                </c:pt>
                <c:pt idx="3957">
                  <c:v>130</c:v>
                </c:pt>
                <c:pt idx="3958">
                  <c:v>120</c:v>
                </c:pt>
                <c:pt idx="3959">
                  <c:v>120</c:v>
                </c:pt>
                <c:pt idx="3960">
                  <c:v>120</c:v>
                </c:pt>
                <c:pt idx="3961">
                  <c:v>120</c:v>
                </c:pt>
                <c:pt idx="3962">
                  <c:v>120</c:v>
                </c:pt>
                <c:pt idx="3963">
                  <c:v>130</c:v>
                </c:pt>
                <c:pt idx="3964">
                  <c:v>130</c:v>
                </c:pt>
                <c:pt idx="3965">
                  <c:v>130</c:v>
                </c:pt>
                <c:pt idx="3966">
                  <c:v>120</c:v>
                </c:pt>
                <c:pt idx="3967">
                  <c:v>120</c:v>
                </c:pt>
                <c:pt idx="3968">
                  <c:v>130</c:v>
                </c:pt>
                <c:pt idx="3969">
                  <c:v>130</c:v>
                </c:pt>
                <c:pt idx="3970">
                  <c:v>130</c:v>
                </c:pt>
                <c:pt idx="3971">
                  <c:v>120</c:v>
                </c:pt>
                <c:pt idx="3972">
                  <c:v>120</c:v>
                </c:pt>
                <c:pt idx="3973">
                  <c:v>130</c:v>
                </c:pt>
                <c:pt idx="3974">
                  <c:v>120</c:v>
                </c:pt>
                <c:pt idx="3975">
                  <c:v>130</c:v>
                </c:pt>
                <c:pt idx="3976">
                  <c:v>120</c:v>
                </c:pt>
                <c:pt idx="3977">
                  <c:v>120</c:v>
                </c:pt>
                <c:pt idx="3978">
                  <c:v>120</c:v>
                </c:pt>
                <c:pt idx="3979">
                  <c:v>120</c:v>
                </c:pt>
                <c:pt idx="3980">
                  <c:v>120</c:v>
                </c:pt>
                <c:pt idx="3981">
                  <c:v>120</c:v>
                </c:pt>
                <c:pt idx="3982">
                  <c:v>130</c:v>
                </c:pt>
                <c:pt idx="3983">
                  <c:v>130</c:v>
                </c:pt>
                <c:pt idx="3984">
                  <c:v>120</c:v>
                </c:pt>
                <c:pt idx="3985">
                  <c:v>120</c:v>
                </c:pt>
                <c:pt idx="3986">
                  <c:v>90</c:v>
                </c:pt>
                <c:pt idx="3987">
                  <c:v>50</c:v>
                </c:pt>
                <c:pt idx="3988">
                  <c:v>150</c:v>
                </c:pt>
                <c:pt idx="3989">
                  <c:v>120</c:v>
                </c:pt>
                <c:pt idx="3990">
                  <c:v>120</c:v>
                </c:pt>
                <c:pt idx="3991">
                  <c:v>110</c:v>
                </c:pt>
                <c:pt idx="3992">
                  <c:v>100</c:v>
                </c:pt>
                <c:pt idx="3993">
                  <c:v>110</c:v>
                </c:pt>
                <c:pt idx="3994">
                  <c:v>140</c:v>
                </c:pt>
                <c:pt idx="3995">
                  <c:v>130</c:v>
                </c:pt>
                <c:pt idx="3996">
                  <c:v>120</c:v>
                </c:pt>
                <c:pt idx="3997">
                  <c:v>130</c:v>
                </c:pt>
                <c:pt idx="3998">
                  <c:v>260</c:v>
                </c:pt>
                <c:pt idx="3999">
                  <c:v>240</c:v>
                </c:pt>
                <c:pt idx="4000">
                  <c:v>150</c:v>
                </c:pt>
                <c:pt idx="4001">
                  <c:v>120</c:v>
                </c:pt>
                <c:pt idx="4002">
                  <c:v>10</c:v>
                </c:pt>
                <c:pt idx="4003">
                  <c:v>20</c:v>
                </c:pt>
                <c:pt idx="4004">
                  <c:v>20</c:v>
                </c:pt>
                <c:pt idx="4005">
                  <c:v>10</c:v>
                </c:pt>
                <c:pt idx="4006">
                  <c:v>60</c:v>
                </c:pt>
                <c:pt idx="4007">
                  <c:v>40</c:v>
                </c:pt>
                <c:pt idx="4008">
                  <c:v>50</c:v>
                </c:pt>
                <c:pt idx="4009">
                  <c:v>110</c:v>
                </c:pt>
                <c:pt idx="4010">
                  <c:v>30</c:v>
                </c:pt>
                <c:pt idx="4011">
                  <c:v>10</c:v>
                </c:pt>
                <c:pt idx="4012">
                  <c:v>20</c:v>
                </c:pt>
                <c:pt idx="4013">
                  <c:v>110</c:v>
                </c:pt>
                <c:pt idx="4014">
                  <c:v>110</c:v>
                </c:pt>
                <c:pt idx="4015">
                  <c:v>100</c:v>
                </c:pt>
                <c:pt idx="4016">
                  <c:v>90</c:v>
                </c:pt>
                <c:pt idx="4017">
                  <c:v>100</c:v>
                </c:pt>
                <c:pt idx="4018">
                  <c:v>120</c:v>
                </c:pt>
                <c:pt idx="4019">
                  <c:v>120</c:v>
                </c:pt>
                <c:pt idx="4020">
                  <c:v>120</c:v>
                </c:pt>
                <c:pt idx="4021">
                  <c:v>120</c:v>
                </c:pt>
                <c:pt idx="4022">
                  <c:v>90</c:v>
                </c:pt>
                <c:pt idx="4023">
                  <c:v>80</c:v>
                </c:pt>
                <c:pt idx="4024">
                  <c:v>100</c:v>
                </c:pt>
                <c:pt idx="4025">
                  <c:v>100</c:v>
                </c:pt>
                <c:pt idx="4026">
                  <c:v>120</c:v>
                </c:pt>
                <c:pt idx="4027">
                  <c:v>40</c:v>
                </c:pt>
                <c:pt idx="4028">
                  <c:v>130</c:v>
                </c:pt>
                <c:pt idx="4029">
                  <c:v>130</c:v>
                </c:pt>
                <c:pt idx="4030">
                  <c:v>130</c:v>
                </c:pt>
                <c:pt idx="4031">
                  <c:v>120</c:v>
                </c:pt>
                <c:pt idx="4032">
                  <c:v>110</c:v>
                </c:pt>
                <c:pt idx="4033">
                  <c:v>120</c:v>
                </c:pt>
                <c:pt idx="4034">
                  <c:v>50</c:v>
                </c:pt>
                <c:pt idx="4035">
                  <c:v>60</c:v>
                </c:pt>
                <c:pt idx="4036">
                  <c:v>120</c:v>
                </c:pt>
                <c:pt idx="4037">
                  <c:v>130</c:v>
                </c:pt>
                <c:pt idx="4038">
                  <c:v>120</c:v>
                </c:pt>
                <c:pt idx="4039">
                  <c:v>270</c:v>
                </c:pt>
                <c:pt idx="4040">
                  <c:v>50</c:v>
                </c:pt>
                <c:pt idx="4041">
                  <c:v>10</c:v>
                </c:pt>
                <c:pt idx="4042">
                  <c:v>10</c:v>
                </c:pt>
                <c:pt idx="4043">
                  <c:v>20</c:v>
                </c:pt>
                <c:pt idx="4044">
                  <c:v>10</c:v>
                </c:pt>
                <c:pt idx="4045">
                  <c:v>10</c:v>
                </c:pt>
                <c:pt idx="4046">
                  <c:v>10</c:v>
                </c:pt>
                <c:pt idx="4047">
                  <c:v>20</c:v>
                </c:pt>
                <c:pt idx="4048">
                  <c:v>20</c:v>
                </c:pt>
                <c:pt idx="4049">
                  <c:v>20</c:v>
                </c:pt>
                <c:pt idx="4050">
                  <c:v>10</c:v>
                </c:pt>
                <c:pt idx="4051">
                  <c:v>10</c:v>
                </c:pt>
                <c:pt idx="4052">
                  <c:v>20</c:v>
                </c:pt>
                <c:pt idx="4053">
                  <c:v>10</c:v>
                </c:pt>
                <c:pt idx="4054">
                  <c:v>10</c:v>
                </c:pt>
                <c:pt idx="4055">
                  <c:v>10</c:v>
                </c:pt>
                <c:pt idx="4056">
                  <c:v>20</c:v>
                </c:pt>
                <c:pt idx="4057">
                  <c:v>20</c:v>
                </c:pt>
                <c:pt idx="4058">
                  <c:v>20</c:v>
                </c:pt>
                <c:pt idx="4059">
                  <c:v>10</c:v>
                </c:pt>
                <c:pt idx="4060">
                  <c:v>20</c:v>
                </c:pt>
                <c:pt idx="4061">
                  <c:v>20</c:v>
                </c:pt>
                <c:pt idx="4062">
                  <c:v>20</c:v>
                </c:pt>
                <c:pt idx="4063">
                  <c:v>20</c:v>
                </c:pt>
                <c:pt idx="4064">
                  <c:v>360</c:v>
                </c:pt>
                <c:pt idx="4065">
                  <c:v>20</c:v>
                </c:pt>
                <c:pt idx="4066">
                  <c:v>30</c:v>
                </c:pt>
                <c:pt idx="4067">
                  <c:v>10</c:v>
                </c:pt>
                <c:pt idx="4068">
                  <c:v>30</c:v>
                </c:pt>
                <c:pt idx="4069">
                  <c:v>40</c:v>
                </c:pt>
                <c:pt idx="4070">
                  <c:v>140</c:v>
                </c:pt>
                <c:pt idx="4071">
                  <c:v>150</c:v>
                </c:pt>
                <c:pt idx="4072">
                  <c:v>110</c:v>
                </c:pt>
                <c:pt idx="4073">
                  <c:v>50</c:v>
                </c:pt>
                <c:pt idx="4074">
                  <c:v>40</c:v>
                </c:pt>
                <c:pt idx="4075">
                  <c:v>20</c:v>
                </c:pt>
                <c:pt idx="4076">
                  <c:v>20</c:v>
                </c:pt>
                <c:pt idx="4077">
                  <c:v>50</c:v>
                </c:pt>
                <c:pt idx="4078">
                  <c:v>20</c:v>
                </c:pt>
                <c:pt idx="4079">
                  <c:v>10</c:v>
                </c:pt>
                <c:pt idx="4080">
                  <c:v>60</c:v>
                </c:pt>
                <c:pt idx="4081">
                  <c:v>10</c:v>
                </c:pt>
                <c:pt idx="4082">
                  <c:v>10</c:v>
                </c:pt>
                <c:pt idx="4083">
                  <c:v>10</c:v>
                </c:pt>
                <c:pt idx="4084">
                  <c:v>10</c:v>
                </c:pt>
                <c:pt idx="4085">
                  <c:v>20</c:v>
                </c:pt>
                <c:pt idx="4086">
                  <c:v>30</c:v>
                </c:pt>
                <c:pt idx="4087">
                  <c:v>60</c:v>
                </c:pt>
                <c:pt idx="4088">
                  <c:v>20</c:v>
                </c:pt>
                <c:pt idx="4089">
                  <c:v>50</c:v>
                </c:pt>
                <c:pt idx="4090">
                  <c:v>20</c:v>
                </c:pt>
                <c:pt idx="4091">
                  <c:v>10</c:v>
                </c:pt>
                <c:pt idx="4092">
                  <c:v>10</c:v>
                </c:pt>
                <c:pt idx="4093">
                  <c:v>30</c:v>
                </c:pt>
                <c:pt idx="4094">
                  <c:v>30</c:v>
                </c:pt>
                <c:pt idx="4095">
                  <c:v>20</c:v>
                </c:pt>
                <c:pt idx="4096">
                  <c:v>20</c:v>
                </c:pt>
                <c:pt idx="4097">
                  <c:v>20</c:v>
                </c:pt>
                <c:pt idx="4098">
                  <c:v>10</c:v>
                </c:pt>
                <c:pt idx="4099">
                  <c:v>20</c:v>
                </c:pt>
                <c:pt idx="4100">
                  <c:v>40</c:v>
                </c:pt>
                <c:pt idx="4101">
                  <c:v>40</c:v>
                </c:pt>
                <c:pt idx="4102">
                  <c:v>20</c:v>
                </c:pt>
                <c:pt idx="4103">
                  <c:v>30</c:v>
                </c:pt>
                <c:pt idx="4104">
                  <c:v>25</c:v>
                </c:pt>
                <c:pt idx="4105">
                  <c:v>20</c:v>
                </c:pt>
                <c:pt idx="4106">
                  <c:v>10</c:v>
                </c:pt>
                <c:pt idx="4107">
                  <c:v>20</c:v>
                </c:pt>
                <c:pt idx="4108">
                  <c:v>30</c:v>
                </c:pt>
                <c:pt idx="4109">
                  <c:v>30</c:v>
                </c:pt>
                <c:pt idx="4110">
                  <c:v>50</c:v>
                </c:pt>
                <c:pt idx="4111">
                  <c:v>50</c:v>
                </c:pt>
                <c:pt idx="4112">
                  <c:v>60</c:v>
                </c:pt>
                <c:pt idx="4113">
                  <c:v>50</c:v>
                </c:pt>
                <c:pt idx="4114">
                  <c:v>20</c:v>
                </c:pt>
                <c:pt idx="4115">
                  <c:v>130</c:v>
                </c:pt>
                <c:pt idx="4116">
                  <c:v>100</c:v>
                </c:pt>
                <c:pt idx="4117">
                  <c:v>130</c:v>
                </c:pt>
                <c:pt idx="4118">
                  <c:v>150</c:v>
                </c:pt>
                <c:pt idx="4119">
                  <c:v>140</c:v>
                </c:pt>
                <c:pt idx="4120">
                  <c:v>130</c:v>
                </c:pt>
                <c:pt idx="4121">
                  <c:v>130</c:v>
                </c:pt>
                <c:pt idx="4122">
                  <c:v>130</c:v>
                </c:pt>
                <c:pt idx="4123">
                  <c:v>110</c:v>
                </c:pt>
                <c:pt idx="4124">
                  <c:v>90</c:v>
                </c:pt>
                <c:pt idx="4125">
                  <c:v>70</c:v>
                </c:pt>
                <c:pt idx="4126">
                  <c:v>80</c:v>
                </c:pt>
                <c:pt idx="4127">
                  <c:v>80</c:v>
                </c:pt>
                <c:pt idx="4128">
                  <c:v>100</c:v>
                </c:pt>
                <c:pt idx="4129">
                  <c:v>110</c:v>
                </c:pt>
                <c:pt idx="4130">
                  <c:v>90</c:v>
                </c:pt>
                <c:pt idx="4131">
                  <c:v>100</c:v>
                </c:pt>
                <c:pt idx="4132">
                  <c:v>100</c:v>
                </c:pt>
                <c:pt idx="4133">
                  <c:v>110</c:v>
                </c:pt>
                <c:pt idx="4134">
                  <c:v>120</c:v>
                </c:pt>
                <c:pt idx="4135">
                  <c:v>120</c:v>
                </c:pt>
                <c:pt idx="4136">
                  <c:v>120</c:v>
                </c:pt>
                <c:pt idx="4137">
                  <c:v>120</c:v>
                </c:pt>
                <c:pt idx="4138">
                  <c:v>130</c:v>
                </c:pt>
                <c:pt idx="4139">
                  <c:v>130</c:v>
                </c:pt>
                <c:pt idx="4140">
                  <c:v>130</c:v>
                </c:pt>
                <c:pt idx="4141">
                  <c:v>140</c:v>
                </c:pt>
                <c:pt idx="4142">
                  <c:v>130</c:v>
                </c:pt>
                <c:pt idx="4143">
                  <c:v>130</c:v>
                </c:pt>
                <c:pt idx="4144">
                  <c:v>130</c:v>
                </c:pt>
                <c:pt idx="4145">
                  <c:v>130</c:v>
                </c:pt>
                <c:pt idx="4146">
                  <c:v>130</c:v>
                </c:pt>
                <c:pt idx="4147">
                  <c:v>130</c:v>
                </c:pt>
                <c:pt idx="4148">
                  <c:v>120</c:v>
                </c:pt>
                <c:pt idx="4149">
                  <c:v>130</c:v>
                </c:pt>
                <c:pt idx="4150">
                  <c:v>110</c:v>
                </c:pt>
                <c:pt idx="4151">
                  <c:v>110</c:v>
                </c:pt>
                <c:pt idx="4152">
                  <c:v>120</c:v>
                </c:pt>
                <c:pt idx="4153">
                  <c:v>120</c:v>
                </c:pt>
                <c:pt idx="4154">
                  <c:v>120</c:v>
                </c:pt>
                <c:pt idx="4155">
                  <c:v>120</c:v>
                </c:pt>
                <c:pt idx="4156">
                  <c:v>120</c:v>
                </c:pt>
                <c:pt idx="4157">
                  <c:v>120</c:v>
                </c:pt>
                <c:pt idx="4158">
                  <c:v>130</c:v>
                </c:pt>
                <c:pt idx="4159">
                  <c:v>120</c:v>
                </c:pt>
                <c:pt idx="4160">
                  <c:v>130</c:v>
                </c:pt>
                <c:pt idx="4161">
                  <c:v>130</c:v>
                </c:pt>
                <c:pt idx="4162">
                  <c:v>75</c:v>
                </c:pt>
                <c:pt idx="4163">
                  <c:v>20</c:v>
                </c:pt>
                <c:pt idx="4164">
                  <c:v>140</c:v>
                </c:pt>
                <c:pt idx="4165">
                  <c:v>150</c:v>
                </c:pt>
                <c:pt idx="4166">
                  <c:v>270</c:v>
                </c:pt>
                <c:pt idx="4167">
                  <c:v>270</c:v>
                </c:pt>
                <c:pt idx="4168">
                  <c:v>10</c:v>
                </c:pt>
                <c:pt idx="4169">
                  <c:v>90</c:v>
                </c:pt>
                <c:pt idx="4170">
                  <c:v>110</c:v>
                </c:pt>
                <c:pt idx="4171">
                  <c:v>110</c:v>
                </c:pt>
                <c:pt idx="4172">
                  <c:v>120</c:v>
                </c:pt>
                <c:pt idx="4173">
                  <c:v>120</c:v>
                </c:pt>
                <c:pt idx="4174">
                  <c:v>120</c:v>
                </c:pt>
                <c:pt idx="4175">
                  <c:v>120</c:v>
                </c:pt>
                <c:pt idx="4176">
                  <c:v>120</c:v>
                </c:pt>
                <c:pt idx="4177">
                  <c:v>120</c:v>
                </c:pt>
                <c:pt idx="4178">
                  <c:v>120</c:v>
                </c:pt>
                <c:pt idx="4179">
                  <c:v>120</c:v>
                </c:pt>
                <c:pt idx="4180">
                  <c:v>110</c:v>
                </c:pt>
                <c:pt idx="4181">
                  <c:v>120</c:v>
                </c:pt>
                <c:pt idx="4182">
                  <c:v>120</c:v>
                </c:pt>
                <c:pt idx="4183">
                  <c:v>120</c:v>
                </c:pt>
                <c:pt idx="4184">
                  <c:v>120</c:v>
                </c:pt>
                <c:pt idx="4185">
                  <c:v>130</c:v>
                </c:pt>
                <c:pt idx="4186">
                  <c:v>130</c:v>
                </c:pt>
                <c:pt idx="4187">
                  <c:v>280</c:v>
                </c:pt>
                <c:pt idx="4188">
                  <c:v>10</c:v>
                </c:pt>
                <c:pt idx="4189">
                  <c:v>280</c:v>
                </c:pt>
                <c:pt idx="4190">
                  <c:v>270</c:v>
                </c:pt>
                <c:pt idx="4191">
                  <c:v>290</c:v>
                </c:pt>
                <c:pt idx="4192">
                  <c:v>290</c:v>
                </c:pt>
                <c:pt idx="4193">
                  <c:v>290</c:v>
                </c:pt>
                <c:pt idx="4194">
                  <c:v>270</c:v>
                </c:pt>
                <c:pt idx="4195">
                  <c:v>290</c:v>
                </c:pt>
                <c:pt idx="4196">
                  <c:v>290</c:v>
                </c:pt>
                <c:pt idx="4197">
                  <c:v>120</c:v>
                </c:pt>
                <c:pt idx="4198">
                  <c:v>120</c:v>
                </c:pt>
                <c:pt idx="4199">
                  <c:v>120</c:v>
                </c:pt>
                <c:pt idx="4200">
                  <c:v>120</c:v>
                </c:pt>
                <c:pt idx="4201">
                  <c:v>90</c:v>
                </c:pt>
                <c:pt idx="4202">
                  <c:v>90</c:v>
                </c:pt>
                <c:pt idx="4203">
                  <c:v>80</c:v>
                </c:pt>
                <c:pt idx="4204">
                  <c:v>40</c:v>
                </c:pt>
                <c:pt idx="4205">
                  <c:v>60</c:v>
                </c:pt>
                <c:pt idx="4206">
                  <c:v>90</c:v>
                </c:pt>
                <c:pt idx="4207">
                  <c:v>70</c:v>
                </c:pt>
                <c:pt idx="4208">
                  <c:v>350</c:v>
                </c:pt>
                <c:pt idx="4209">
                  <c:v>20</c:v>
                </c:pt>
                <c:pt idx="4210">
                  <c:v>140</c:v>
                </c:pt>
                <c:pt idx="4211">
                  <c:v>130</c:v>
                </c:pt>
                <c:pt idx="4212">
                  <c:v>130</c:v>
                </c:pt>
                <c:pt idx="4213">
                  <c:v>130</c:v>
                </c:pt>
                <c:pt idx="4214">
                  <c:v>140</c:v>
                </c:pt>
                <c:pt idx="4215">
                  <c:v>130</c:v>
                </c:pt>
                <c:pt idx="4216">
                  <c:v>270</c:v>
                </c:pt>
                <c:pt idx="4217">
                  <c:v>270</c:v>
                </c:pt>
                <c:pt idx="4218">
                  <c:v>110</c:v>
                </c:pt>
                <c:pt idx="4219">
                  <c:v>120</c:v>
                </c:pt>
                <c:pt idx="4220">
                  <c:v>120</c:v>
                </c:pt>
                <c:pt idx="4221">
                  <c:v>120</c:v>
                </c:pt>
                <c:pt idx="4222">
                  <c:v>130</c:v>
                </c:pt>
                <c:pt idx="4223">
                  <c:v>130</c:v>
                </c:pt>
                <c:pt idx="4224">
                  <c:v>130</c:v>
                </c:pt>
                <c:pt idx="4225">
                  <c:v>120</c:v>
                </c:pt>
                <c:pt idx="4226">
                  <c:v>120</c:v>
                </c:pt>
                <c:pt idx="4227">
                  <c:v>120</c:v>
                </c:pt>
                <c:pt idx="4228">
                  <c:v>110</c:v>
                </c:pt>
                <c:pt idx="4229">
                  <c:v>120</c:v>
                </c:pt>
                <c:pt idx="4230">
                  <c:v>120</c:v>
                </c:pt>
                <c:pt idx="4231">
                  <c:v>50</c:v>
                </c:pt>
                <c:pt idx="4232">
                  <c:v>120</c:v>
                </c:pt>
                <c:pt idx="4233">
                  <c:v>130</c:v>
                </c:pt>
                <c:pt idx="4234">
                  <c:v>150</c:v>
                </c:pt>
                <c:pt idx="4235">
                  <c:v>150</c:v>
                </c:pt>
                <c:pt idx="4236">
                  <c:v>140</c:v>
                </c:pt>
                <c:pt idx="4237">
                  <c:v>150</c:v>
                </c:pt>
                <c:pt idx="4238">
                  <c:v>140</c:v>
                </c:pt>
                <c:pt idx="4239">
                  <c:v>130</c:v>
                </c:pt>
                <c:pt idx="4240">
                  <c:v>130</c:v>
                </c:pt>
                <c:pt idx="4241">
                  <c:v>120</c:v>
                </c:pt>
                <c:pt idx="4242">
                  <c:v>280</c:v>
                </c:pt>
                <c:pt idx="4243">
                  <c:v>230</c:v>
                </c:pt>
                <c:pt idx="4244">
                  <c:v>120</c:v>
                </c:pt>
                <c:pt idx="4245">
                  <c:v>120</c:v>
                </c:pt>
                <c:pt idx="4246">
                  <c:v>130</c:v>
                </c:pt>
                <c:pt idx="4247">
                  <c:v>130</c:v>
                </c:pt>
                <c:pt idx="4248">
                  <c:v>120</c:v>
                </c:pt>
                <c:pt idx="4249">
                  <c:v>80</c:v>
                </c:pt>
                <c:pt idx="4250">
                  <c:v>90</c:v>
                </c:pt>
                <c:pt idx="4251">
                  <c:v>100</c:v>
                </c:pt>
                <c:pt idx="4252">
                  <c:v>90</c:v>
                </c:pt>
                <c:pt idx="4253">
                  <c:v>110</c:v>
                </c:pt>
                <c:pt idx="4254">
                  <c:v>80</c:v>
                </c:pt>
                <c:pt idx="4255">
                  <c:v>100</c:v>
                </c:pt>
                <c:pt idx="4256">
                  <c:v>120</c:v>
                </c:pt>
                <c:pt idx="4257">
                  <c:v>130</c:v>
                </c:pt>
                <c:pt idx="4258">
                  <c:v>140</c:v>
                </c:pt>
                <c:pt idx="4259">
                  <c:v>140</c:v>
                </c:pt>
                <c:pt idx="4260">
                  <c:v>130</c:v>
                </c:pt>
                <c:pt idx="4261">
                  <c:v>120</c:v>
                </c:pt>
                <c:pt idx="4262">
                  <c:v>130</c:v>
                </c:pt>
                <c:pt idx="4263">
                  <c:v>120</c:v>
                </c:pt>
                <c:pt idx="4264">
                  <c:v>120</c:v>
                </c:pt>
                <c:pt idx="4265">
                  <c:v>120</c:v>
                </c:pt>
                <c:pt idx="4266">
                  <c:v>120</c:v>
                </c:pt>
                <c:pt idx="4267">
                  <c:v>100</c:v>
                </c:pt>
                <c:pt idx="4268">
                  <c:v>90</c:v>
                </c:pt>
                <c:pt idx="4269">
                  <c:v>100</c:v>
                </c:pt>
                <c:pt idx="4270">
                  <c:v>100</c:v>
                </c:pt>
                <c:pt idx="4271">
                  <c:v>100</c:v>
                </c:pt>
                <c:pt idx="4272">
                  <c:v>100</c:v>
                </c:pt>
                <c:pt idx="4273">
                  <c:v>120</c:v>
                </c:pt>
                <c:pt idx="4274">
                  <c:v>120</c:v>
                </c:pt>
                <c:pt idx="4275">
                  <c:v>120</c:v>
                </c:pt>
                <c:pt idx="4276">
                  <c:v>110</c:v>
                </c:pt>
                <c:pt idx="4277">
                  <c:v>110</c:v>
                </c:pt>
                <c:pt idx="4278">
                  <c:v>100</c:v>
                </c:pt>
                <c:pt idx="4279">
                  <c:v>110</c:v>
                </c:pt>
                <c:pt idx="4280">
                  <c:v>120</c:v>
                </c:pt>
                <c:pt idx="4281">
                  <c:v>110</c:v>
                </c:pt>
                <c:pt idx="4282">
                  <c:v>110</c:v>
                </c:pt>
                <c:pt idx="4283">
                  <c:v>120</c:v>
                </c:pt>
                <c:pt idx="4284">
                  <c:v>130</c:v>
                </c:pt>
                <c:pt idx="4285">
                  <c:v>130</c:v>
                </c:pt>
                <c:pt idx="4286">
                  <c:v>130</c:v>
                </c:pt>
                <c:pt idx="4287">
                  <c:v>130</c:v>
                </c:pt>
                <c:pt idx="4288">
                  <c:v>120</c:v>
                </c:pt>
                <c:pt idx="4289">
                  <c:v>130</c:v>
                </c:pt>
                <c:pt idx="4290">
                  <c:v>130</c:v>
                </c:pt>
                <c:pt idx="4291">
                  <c:v>120</c:v>
                </c:pt>
                <c:pt idx="4292">
                  <c:v>120</c:v>
                </c:pt>
                <c:pt idx="4293">
                  <c:v>120</c:v>
                </c:pt>
                <c:pt idx="4294">
                  <c:v>120</c:v>
                </c:pt>
                <c:pt idx="4295">
                  <c:v>120</c:v>
                </c:pt>
                <c:pt idx="4296">
                  <c:v>120</c:v>
                </c:pt>
                <c:pt idx="4297">
                  <c:v>120</c:v>
                </c:pt>
                <c:pt idx="4298">
                  <c:v>110</c:v>
                </c:pt>
                <c:pt idx="4299">
                  <c:v>120</c:v>
                </c:pt>
                <c:pt idx="4300">
                  <c:v>120</c:v>
                </c:pt>
                <c:pt idx="4301">
                  <c:v>130</c:v>
                </c:pt>
                <c:pt idx="4302">
                  <c:v>130</c:v>
                </c:pt>
                <c:pt idx="4303">
                  <c:v>120</c:v>
                </c:pt>
                <c:pt idx="4304">
                  <c:v>130</c:v>
                </c:pt>
                <c:pt idx="4305">
                  <c:v>130</c:v>
                </c:pt>
                <c:pt idx="4306">
                  <c:v>130</c:v>
                </c:pt>
                <c:pt idx="4307">
                  <c:v>130</c:v>
                </c:pt>
                <c:pt idx="4308">
                  <c:v>130</c:v>
                </c:pt>
                <c:pt idx="4309">
                  <c:v>130</c:v>
                </c:pt>
                <c:pt idx="4310">
                  <c:v>140</c:v>
                </c:pt>
                <c:pt idx="4311">
                  <c:v>140</c:v>
                </c:pt>
                <c:pt idx="4312">
                  <c:v>130</c:v>
                </c:pt>
                <c:pt idx="4313">
                  <c:v>120</c:v>
                </c:pt>
                <c:pt idx="4314">
                  <c:v>120</c:v>
                </c:pt>
                <c:pt idx="4315">
                  <c:v>120</c:v>
                </c:pt>
                <c:pt idx="4316">
                  <c:v>120</c:v>
                </c:pt>
                <c:pt idx="4317">
                  <c:v>120</c:v>
                </c:pt>
                <c:pt idx="4318">
                  <c:v>120</c:v>
                </c:pt>
                <c:pt idx="4319">
                  <c:v>110</c:v>
                </c:pt>
                <c:pt idx="4320">
                  <c:v>120</c:v>
                </c:pt>
                <c:pt idx="4321">
                  <c:v>120</c:v>
                </c:pt>
                <c:pt idx="4322">
                  <c:v>70</c:v>
                </c:pt>
                <c:pt idx="4323">
                  <c:v>130</c:v>
                </c:pt>
                <c:pt idx="4324">
                  <c:v>30</c:v>
                </c:pt>
                <c:pt idx="4325">
                  <c:v>10</c:v>
                </c:pt>
                <c:pt idx="4326">
                  <c:v>10</c:v>
                </c:pt>
                <c:pt idx="4327">
                  <c:v>150</c:v>
                </c:pt>
                <c:pt idx="4328">
                  <c:v>340</c:v>
                </c:pt>
                <c:pt idx="4329">
                  <c:v>300</c:v>
                </c:pt>
                <c:pt idx="4330">
                  <c:v>130</c:v>
                </c:pt>
                <c:pt idx="4331">
                  <c:v>60</c:v>
                </c:pt>
                <c:pt idx="4332">
                  <c:v>300</c:v>
                </c:pt>
                <c:pt idx="4333">
                  <c:v>290</c:v>
                </c:pt>
                <c:pt idx="4334">
                  <c:v>280</c:v>
                </c:pt>
                <c:pt idx="4335">
                  <c:v>290</c:v>
                </c:pt>
                <c:pt idx="4336">
                  <c:v>290</c:v>
                </c:pt>
                <c:pt idx="4337">
                  <c:v>290</c:v>
                </c:pt>
                <c:pt idx="4338">
                  <c:v>290</c:v>
                </c:pt>
                <c:pt idx="4339">
                  <c:v>290</c:v>
                </c:pt>
                <c:pt idx="4340">
                  <c:v>270</c:v>
                </c:pt>
                <c:pt idx="4341">
                  <c:v>280</c:v>
                </c:pt>
                <c:pt idx="4342">
                  <c:v>280</c:v>
                </c:pt>
                <c:pt idx="4343">
                  <c:v>280</c:v>
                </c:pt>
                <c:pt idx="4344">
                  <c:v>280</c:v>
                </c:pt>
                <c:pt idx="4345">
                  <c:v>40</c:v>
                </c:pt>
                <c:pt idx="4346">
                  <c:v>120</c:v>
                </c:pt>
                <c:pt idx="4347">
                  <c:v>120</c:v>
                </c:pt>
                <c:pt idx="4348">
                  <c:v>120</c:v>
                </c:pt>
                <c:pt idx="4349">
                  <c:v>50</c:v>
                </c:pt>
                <c:pt idx="4350">
                  <c:v>60</c:v>
                </c:pt>
                <c:pt idx="4351">
                  <c:v>10</c:v>
                </c:pt>
                <c:pt idx="4352">
                  <c:v>50</c:v>
                </c:pt>
                <c:pt idx="4353">
                  <c:v>50</c:v>
                </c:pt>
                <c:pt idx="4354">
                  <c:v>50</c:v>
                </c:pt>
                <c:pt idx="4355">
                  <c:v>120</c:v>
                </c:pt>
                <c:pt idx="4356">
                  <c:v>130</c:v>
                </c:pt>
                <c:pt idx="4357">
                  <c:v>130</c:v>
                </c:pt>
                <c:pt idx="4358">
                  <c:v>135</c:v>
                </c:pt>
                <c:pt idx="4359">
                  <c:v>140</c:v>
                </c:pt>
                <c:pt idx="4360">
                  <c:v>130</c:v>
                </c:pt>
                <c:pt idx="4361">
                  <c:v>130</c:v>
                </c:pt>
                <c:pt idx="4362">
                  <c:v>120</c:v>
                </c:pt>
                <c:pt idx="4363">
                  <c:v>120</c:v>
                </c:pt>
                <c:pt idx="4364">
                  <c:v>120</c:v>
                </c:pt>
                <c:pt idx="4365">
                  <c:v>110</c:v>
                </c:pt>
                <c:pt idx="4366">
                  <c:v>110</c:v>
                </c:pt>
                <c:pt idx="4367">
                  <c:v>120</c:v>
                </c:pt>
                <c:pt idx="4368">
                  <c:v>100</c:v>
                </c:pt>
                <c:pt idx="4369">
                  <c:v>90</c:v>
                </c:pt>
                <c:pt idx="4370">
                  <c:v>100</c:v>
                </c:pt>
                <c:pt idx="4371">
                  <c:v>110</c:v>
                </c:pt>
                <c:pt idx="4372">
                  <c:v>110</c:v>
                </c:pt>
                <c:pt idx="4373">
                  <c:v>120</c:v>
                </c:pt>
                <c:pt idx="4374">
                  <c:v>120</c:v>
                </c:pt>
                <c:pt idx="4375">
                  <c:v>100</c:v>
                </c:pt>
                <c:pt idx="4376">
                  <c:v>120</c:v>
                </c:pt>
                <c:pt idx="4377">
                  <c:v>120</c:v>
                </c:pt>
                <c:pt idx="4378">
                  <c:v>120</c:v>
                </c:pt>
                <c:pt idx="4379">
                  <c:v>120</c:v>
                </c:pt>
                <c:pt idx="4380">
                  <c:v>130</c:v>
                </c:pt>
                <c:pt idx="4381">
                  <c:v>120</c:v>
                </c:pt>
                <c:pt idx="4382">
                  <c:v>120</c:v>
                </c:pt>
                <c:pt idx="4383">
                  <c:v>120</c:v>
                </c:pt>
                <c:pt idx="4384">
                  <c:v>130</c:v>
                </c:pt>
                <c:pt idx="4385">
                  <c:v>120</c:v>
                </c:pt>
                <c:pt idx="4386">
                  <c:v>130</c:v>
                </c:pt>
                <c:pt idx="4387">
                  <c:v>130</c:v>
                </c:pt>
                <c:pt idx="4388">
                  <c:v>120</c:v>
                </c:pt>
                <c:pt idx="4389">
                  <c:v>120</c:v>
                </c:pt>
                <c:pt idx="4390">
                  <c:v>120</c:v>
                </c:pt>
                <c:pt idx="4391">
                  <c:v>120</c:v>
                </c:pt>
                <c:pt idx="4392">
                  <c:v>130</c:v>
                </c:pt>
                <c:pt idx="4393">
                  <c:v>120</c:v>
                </c:pt>
                <c:pt idx="4394">
                  <c:v>120</c:v>
                </c:pt>
                <c:pt idx="4395">
                  <c:v>120</c:v>
                </c:pt>
                <c:pt idx="4396">
                  <c:v>120</c:v>
                </c:pt>
                <c:pt idx="4397">
                  <c:v>130</c:v>
                </c:pt>
                <c:pt idx="4398">
                  <c:v>120</c:v>
                </c:pt>
                <c:pt idx="4399">
                  <c:v>120</c:v>
                </c:pt>
                <c:pt idx="4400">
                  <c:v>130</c:v>
                </c:pt>
                <c:pt idx="4401">
                  <c:v>120</c:v>
                </c:pt>
                <c:pt idx="4402">
                  <c:v>130</c:v>
                </c:pt>
                <c:pt idx="4403">
                  <c:v>120</c:v>
                </c:pt>
                <c:pt idx="4404">
                  <c:v>123.33333330000001</c:v>
                </c:pt>
                <c:pt idx="4405">
                  <c:v>126.66666669999999</c:v>
                </c:pt>
                <c:pt idx="4406">
                  <c:v>130</c:v>
                </c:pt>
                <c:pt idx="4407">
                  <c:v>130</c:v>
                </c:pt>
                <c:pt idx="4408">
                  <c:v>120</c:v>
                </c:pt>
                <c:pt idx="4409">
                  <c:v>120</c:v>
                </c:pt>
                <c:pt idx="4410">
                  <c:v>120</c:v>
                </c:pt>
                <c:pt idx="4411">
                  <c:v>130</c:v>
                </c:pt>
                <c:pt idx="4412">
                  <c:v>120</c:v>
                </c:pt>
                <c:pt idx="4413">
                  <c:v>120</c:v>
                </c:pt>
                <c:pt idx="4414">
                  <c:v>130</c:v>
                </c:pt>
                <c:pt idx="4415">
                  <c:v>120</c:v>
                </c:pt>
                <c:pt idx="4416">
                  <c:v>120</c:v>
                </c:pt>
                <c:pt idx="4417">
                  <c:v>130</c:v>
                </c:pt>
                <c:pt idx="4418">
                  <c:v>130</c:v>
                </c:pt>
                <c:pt idx="4419">
                  <c:v>120</c:v>
                </c:pt>
                <c:pt idx="4420">
                  <c:v>120</c:v>
                </c:pt>
                <c:pt idx="4421">
                  <c:v>110</c:v>
                </c:pt>
                <c:pt idx="4422">
                  <c:v>110</c:v>
                </c:pt>
                <c:pt idx="4423">
                  <c:v>120</c:v>
                </c:pt>
                <c:pt idx="4424">
                  <c:v>130</c:v>
                </c:pt>
                <c:pt idx="4425">
                  <c:v>130</c:v>
                </c:pt>
                <c:pt idx="4426">
                  <c:v>130</c:v>
                </c:pt>
                <c:pt idx="4427">
                  <c:v>130</c:v>
                </c:pt>
                <c:pt idx="4428">
                  <c:v>130</c:v>
                </c:pt>
                <c:pt idx="4429">
                  <c:v>120</c:v>
                </c:pt>
                <c:pt idx="4430">
                  <c:v>130</c:v>
                </c:pt>
                <c:pt idx="4431">
                  <c:v>130</c:v>
                </c:pt>
                <c:pt idx="4432">
                  <c:v>120</c:v>
                </c:pt>
                <c:pt idx="4433">
                  <c:v>120</c:v>
                </c:pt>
                <c:pt idx="4434">
                  <c:v>130</c:v>
                </c:pt>
                <c:pt idx="4435">
                  <c:v>120</c:v>
                </c:pt>
                <c:pt idx="4436">
                  <c:v>120</c:v>
                </c:pt>
                <c:pt idx="4437">
                  <c:v>120</c:v>
                </c:pt>
                <c:pt idx="4438">
                  <c:v>120</c:v>
                </c:pt>
                <c:pt idx="4439">
                  <c:v>120</c:v>
                </c:pt>
                <c:pt idx="4440">
                  <c:v>120</c:v>
                </c:pt>
                <c:pt idx="4441">
                  <c:v>120</c:v>
                </c:pt>
                <c:pt idx="4442">
                  <c:v>120</c:v>
                </c:pt>
                <c:pt idx="4443">
                  <c:v>120</c:v>
                </c:pt>
                <c:pt idx="4444">
                  <c:v>130</c:v>
                </c:pt>
                <c:pt idx="4445">
                  <c:v>120</c:v>
                </c:pt>
                <c:pt idx="4446">
                  <c:v>120</c:v>
                </c:pt>
                <c:pt idx="4447">
                  <c:v>130</c:v>
                </c:pt>
                <c:pt idx="4448">
                  <c:v>130</c:v>
                </c:pt>
                <c:pt idx="4449">
                  <c:v>120</c:v>
                </c:pt>
                <c:pt idx="4450">
                  <c:v>120</c:v>
                </c:pt>
                <c:pt idx="4451">
                  <c:v>120</c:v>
                </c:pt>
                <c:pt idx="4452">
                  <c:v>130</c:v>
                </c:pt>
                <c:pt idx="4453">
                  <c:v>120</c:v>
                </c:pt>
                <c:pt idx="4454">
                  <c:v>130</c:v>
                </c:pt>
                <c:pt idx="4455">
                  <c:v>130</c:v>
                </c:pt>
                <c:pt idx="4456">
                  <c:v>120</c:v>
                </c:pt>
                <c:pt idx="4457">
                  <c:v>280</c:v>
                </c:pt>
                <c:pt idx="4458">
                  <c:v>80</c:v>
                </c:pt>
                <c:pt idx="4459">
                  <c:v>100</c:v>
                </c:pt>
                <c:pt idx="4460">
                  <c:v>250</c:v>
                </c:pt>
                <c:pt idx="4461">
                  <c:v>170</c:v>
                </c:pt>
                <c:pt idx="4462">
                  <c:v>200</c:v>
                </c:pt>
                <c:pt idx="4463">
                  <c:v>100</c:v>
                </c:pt>
                <c:pt idx="4464">
                  <c:v>100</c:v>
                </c:pt>
                <c:pt idx="4465">
                  <c:v>290</c:v>
                </c:pt>
                <c:pt idx="4466">
                  <c:v>290</c:v>
                </c:pt>
                <c:pt idx="4467">
                  <c:v>270</c:v>
                </c:pt>
                <c:pt idx="4468">
                  <c:v>270</c:v>
                </c:pt>
                <c:pt idx="4469">
                  <c:v>260</c:v>
                </c:pt>
                <c:pt idx="4470">
                  <c:v>260</c:v>
                </c:pt>
                <c:pt idx="4471">
                  <c:v>270</c:v>
                </c:pt>
                <c:pt idx="4472">
                  <c:v>260</c:v>
                </c:pt>
                <c:pt idx="4473">
                  <c:v>270</c:v>
                </c:pt>
                <c:pt idx="4474">
                  <c:v>270</c:v>
                </c:pt>
                <c:pt idx="4475">
                  <c:v>130</c:v>
                </c:pt>
                <c:pt idx="4476">
                  <c:v>130</c:v>
                </c:pt>
                <c:pt idx="4477">
                  <c:v>120</c:v>
                </c:pt>
                <c:pt idx="4478">
                  <c:v>130</c:v>
                </c:pt>
                <c:pt idx="4479">
                  <c:v>120</c:v>
                </c:pt>
                <c:pt idx="4480">
                  <c:v>120</c:v>
                </c:pt>
                <c:pt idx="4481">
                  <c:v>130</c:v>
                </c:pt>
                <c:pt idx="4482">
                  <c:v>120</c:v>
                </c:pt>
                <c:pt idx="4483">
                  <c:v>120</c:v>
                </c:pt>
                <c:pt idx="4484">
                  <c:v>130</c:v>
                </c:pt>
                <c:pt idx="4485">
                  <c:v>130</c:v>
                </c:pt>
                <c:pt idx="4486">
                  <c:v>130</c:v>
                </c:pt>
                <c:pt idx="4487">
                  <c:v>120</c:v>
                </c:pt>
                <c:pt idx="4488">
                  <c:v>130</c:v>
                </c:pt>
                <c:pt idx="4489">
                  <c:v>130</c:v>
                </c:pt>
                <c:pt idx="4490">
                  <c:v>120</c:v>
                </c:pt>
                <c:pt idx="4491">
                  <c:v>120</c:v>
                </c:pt>
                <c:pt idx="4492">
                  <c:v>120</c:v>
                </c:pt>
                <c:pt idx="4493">
                  <c:v>120</c:v>
                </c:pt>
                <c:pt idx="4494">
                  <c:v>130</c:v>
                </c:pt>
                <c:pt idx="4495">
                  <c:v>120</c:v>
                </c:pt>
                <c:pt idx="4496">
                  <c:v>130</c:v>
                </c:pt>
                <c:pt idx="4497">
                  <c:v>130</c:v>
                </c:pt>
                <c:pt idx="4498">
                  <c:v>120</c:v>
                </c:pt>
                <c:pt idx="4499">
                  <c:v>130</c:v>
                </c:pt>
                <c:pt idx="4500">
                  <c:v>130</c:v>
                </c:pt>
                <c:pt idx="4501">
                  <c:v>110</c:v>
                </c:pt>
                <c:pt idx="4502">
                  <c:v>290</c:v>
                </c:pt>
                <c:pt idx="4503">
                  <c:v>270</c:v>
                </c:pt>
                <c:pt idx="4504">
                  <c:v>290</c:v>
                </c:pt>
                <c:pt idx="4505">
                  <c:v>270</c:v>
                </c:pt>
                <c:pt idx="4506">
                  <c:v>270</c:v>
                </c:pt>
                <c:pt idx="4507">
                  <c:v>290</c:v>
                </c:pt>
                <c:pt idx="4508">
                  <c:v>270</c:v>
                </c:pt>
                <c:pt idx="4509">
                  <c:v>270</c:v>
                </c:pt>
                <c:pt idx="4510">
                  <c:v>270</c:v>
                </c:pt>
                <c:pt idx="4511">
                  <c:v>170</c:v>
                </c:pt>
                <c:pt idx="4512">
                  <c:v>270</c:v>
                </c:pt>
                <c:pt idx="4513">
                  <c:v>290</c:v>
                </c:pt>
                <c:pt idx="4514">
                  <c:v>270</c:v>
                </c:pt>
                <c:pt idx="4515">
                  <c:v>80</c:v>
                </c:pt>
                <c:pt idx="4516">
                  <c:v>50</c:v>
                </c:pt>
                <c:pt idx="4517">
                  <c:v>40</c:v>
                </c:pt>
                <c:pt idx="4518">
                  <c:v>40</c:v>
                </c:pt>
                <c:pt idx="4519">
                  <c:v>10</c:v>
                </c:pt>
                <c:pt idx="4520">
                  <c:v>40</c:v>
                </c:pt>
                <c:pt idx="4521">
                  <c:v>10</c:v>
                </c:pt>
                <c:pt idx="4522">
                  <c:v>30</c:v>
                </c:pt>
                <c:pt idx="4523">
                  <c:v>130</c:v>
                </c:pt>
                <c:pt idx="4524">
                  <c:v>120</c:v>
                </c:pt>
                <c:pt idx="4525">
                  <c:v>120</c:v>
                </c:pt>
                <c:pt idx="4526">
                  <c:v>120</c:v>
                </c:pt>
                <c:pt idx="4527">
                  <c:v>120</c:v>
                </c:pt>
                <c:pt idx="4528">
                  <c:v>120</c:v>
                </c:pt>
                <c:pt idx="4529">
                  <c:v>120</c:v>
                </c:pt>
                <c:pt idx="4530">
                  <c:v>110</c:v>
                </c:pt>
                <c:pt idx="4531">
                  <c:v>110</c:v>
                </c:pt>
                <c:pt idx="4532">
                  <c:v>110</c:v>
                </c:pt>
                <c:pt idx="4533">
                  <c:v>110</c:v>
                </c:pt>
                <c:pt idx="4534">
                  <c:v>110</c:v>
                </c:pt>
                <c:pt idx="4535">
                  <c:v>110</c:v>
                </c:pt>
                <c:pt idx="4536">
                  <c:v>110</c:v>
                </c:pt>
                <c:pt idx="4537">
                  <c:v>100</c:v>
                </c:pt>
                <c:pt idx="4538">
                  <c:v>120</c:v>
                </c:pt>
                <c:pt idx="4539">
                  <c:v>120</c:v>
                </c:pt>
                <c:pt idx="4540">
                  <c:v>120</c:v>
                </c:pt>
                <c:pt idx="4541">
                  <c:v>120</c:v>
                </c:pt>
                <c:pt idx="4542">
                  <c:v>120</c:v>
                </c:pt>
                <c:pt idx="4543">
                  <c:v>110</c:v>
                </c:pt>
                <c:pt idx="4544">
                  <c:v>120</c:v>
                </c:pt>
                <c:pt idx="4545">
                  <c:v>110</c:v>
                </c:pt>
                <c:pt idx="4546">
                  <c:v>110</c:v>
                </c:pt>
                <c:pt idx="4547">
                  <c:v>120</c:v>
                </c:pt>
                <c:pt idx="4548">
                  <c:v>120</c:v>
                </c:pt>
                <c:pt idx="4549">
                  <c:v>120</c:v>
                </c:pt>
                <c:pt idx="4550">
                  <c:v>120</c:v>
                </c:pt>
                <c:pt idx="4551">
                  <c:v>120</c:v>
                </c:pt>
                <c:pt idx="4552">
                  <c:v>120</c:v>
                </c:pt>
                <c:pt idx="4553">
                  <c:v>120</c:v>
                </c:pt>
                <c:pt idx="4554">
                  <c:v>120</c:v>
                </c:pt>
                <c:pt idx="4555">
                  <c:v>120</c:v>
                </c:pt>
                <c:pt idx="4556">
                  <c:v>120</c:v>
                </c:pt>
                <c:pt idx="4557">
                  <c:v>120</c:v>
                </c:pt>
                <c:pt idx="4558">
                  <c:v>120</c:v>
                </c:pt>
                <c:pt idx="4559">
                  <c:v>120</c:v>
                </c:pt>
                <c:pt idx="4560">
                  <c:v>120</c:v>
                </c:pt>
                <c:pt idx="4561">
                  <c:v>110</c:v>
                </c:pt>
                <c:pt idx="4562">
                  <c:v>110</c:v>
                </c:pt>
                <c:pt idx="4563">
                  <c:v>110</c:v>
                </c:pt>
                <c:pt idx="4564">
                  <c:v>100</c:v>
                </c:pt>
                <c:pt idx="4565">
                  <c:v>100</c:v>
                </c:pt>
                <c:pt idx="4566">
                  <c:v>100</c:v>
                </c:pt>
                <c:pt idx="4567">
                  <c:v>110</c:v>
                </c:pt>
                <c:pt idx="4568">
                  <c:v>120</c:v>
                </c:pt>
                <c:pt idx="4569">
                  <c:v>130</c:v>
                </c:pt>
                <c:pt idx="4570">
                  <c:v>120</c:v>
                </c:pt>
                <c:pt idx="4571">
                  <c:v>120</c:v>
                </c:pt>
                <c:pt idx="4572">
                  <c:v>110</c:v>
                </c:pt>
                <c:pt idx="4573">
                  <c:v>100</c:v>
                </c:pt>
                <c:pt idx="4574">
                  <c:v>290</c:v>
                </c:pt>
                <c:pt idx="4575">
                  <c:v>290</c:v>
                </c:pt>
                <c:pt idx="4576">
                  <c:v>250</c:v>
                </c:pt>
                <c:pt idx="4577">
                  <c:v>210</c:v>
                </c:pt>
                <c:pt idx="4578">
                  <c:v>170</c:v>
                </c:pt>
                <c:pt idx="4579">
                  <c:v>130</c:v>
                </c:pt>
                <c:pt idx="4580">
                  <c:v>90</c:v>
                </c:pt>
                <c:pt idx="4581">
                  <c:v>120</c:v>
                </c:pt>
                <c:pt idx="4582">
                  <c:v>120</c:v>
                </c:pt>
                <c:pt idx="4583">
                  <c:v>120</c:v>
                </c:pt>
                <c:pt idx="4584">
                  <c:v>120</c:v>
                </c:pt>
                <c:pt idx="4585">
                  <c:v>120</c:v>
                </c:pt>
                <c:pt idx="4586">
                  <c:v>130</c:v>
                </c:pt>
                <c:pt idx="4587">
                  <c:v>90</c:v>
                </c:pt>
                <c:pt idx="4588">
                  <c:v>110</c:v>
                </c:pt>
                <c:pt idx="4589">
                  <c:v>270</c:v>
                </c:pt>
                <c:pt idx="4590">
                  <c:v>340</c:v>
                </c:pt>
                <c:pt idx="4591">
                  <c:v>30</c:v>
                </c:pt>
                <c:pt idx="4592">
                  <c:v>10</c:v>
                </c:pt>
                <c:pt idx="4593">
                  <c:v>30</c:v>
                </c:pt>
                <c:pt idx="4594">
                  <c:v>110</c:v>
                </c:pt>
                <c:pt idx="4595">
                  <c:v>190</c:v>
                </c:pt>
                <c:pt idx="4596">
                  <c:v>120</c:v>
                </c:pt>
                <c:pt idx="4597">
                  <c:v>120</c:v>
                </c:pt>
                <c:pt idx="4598">
                  <c:v>120</c:v>
                </c:pt>
                <c:pt idx="4599">
                  <c:v>120</c:v>
                </c:pt>
                <c:pt idx="4600">
                  <c:v>110</c:v>
                </c:pt>
                <c:pt idx="4601">
                  <c:v>100</c:v>
                </c:pt>
                <c:pt idx="4602">
                  <c:v>120</c:v>
                </c:pt>
                <c:pt idx="4603">
                  <c:v>120</c:v>
                </c:pt>
                <c:pt idx="4604">
                  <c:v>110</c:v>
                </c:pt>
                <c:pt idx="4605">
                  <c:v>110</c:v>
                </c:pt>
                <c:pt idx="4606">
                  <c:v>110</c:v>
                </c:pt>
                <c:pt idx="4607">
                  <c:v>120</c:v>
                </c:pt>
                <c:pt idx="4608">
                  <c:v>120</c:v>
                </c:pt>
                <c:pt idx="4609">
                  <c:v>110</c:v>
                </c:pt>
                <c:pt idx="4610">
                  <c:v>110</c:v>
                </c:pt>
                <c:pt idx="4611">
                  <c:v>110</c:v>
                </c:pt>
                <c:pt idx="4612">
                  <c:v>120</c:v>
                </c:pt>
                <c:pt idx="4613">
                  <c:v>120</c:v>
                </c:pt>
                <c:pt idx="4614">
                  <c:v>120</c:v>
                </c:pt>
                <c:pt idx="4615">
                  <c:v>100</c:v>
                </c:pt>
                <c:pt idx="4616">
                  <c:v>120</c:v>
                </c:pt>
                <c:pt idx="4617">
                  <c:v>120</c:v>
                </c:pt>
                <c:pt idx="4618">
                  <c:v>120</c:v>
                </c:pt>
                <c:pt idx="4619">
                  <c:v>120</c:v>
                </c:pt>
                <c:pt idx="4620">
                  <c:v>110</c:v>
                </c:pt>
                <c:pt idx="4621">
                  <c:v>110</c:v>
                </c:pt>
                <c:pt idx="4622">
                  <c:v>110</c:v>
                </c:pt>
                <c:pt idx="4623">
                  <c:v>120</c:v>
                </c:pt>
                <c:pt idx="4624">
                  <c:v>120</c:v>
                </c:pt>
                <c:pt idx="4625">
                  <c:v>100</c:v>
                </c:pt>
                <c:pt idx="4626">
                  <c:v>120</c:v>
                </c:pt>
                <c:pt idx="4627">
                  <c:v>120</c:v>
                </c:pt>
                <c:pt idx="4628">
                  <c:v>120</c:v>
                </c:pt>
                <c:pt idx="4629">
                  <c:v>120</c:v>
                </c:pt>
                <c:pt idx="4630">
                  <c:v>120</c:v>
                </c:pt>
                <c:pt idx="4631">
                  <c:v>120</c:v>
                </c:pt>
                <c:pt idx="4632">
                  <c:v>130</c:v>
                </c:pt>
                <c:pt idx="4633">
                  <c:v>120</c:v>
                </c:pt>
                <c:pt idx="4634">
                  <c:v>120</c:v>
                </c:pt>
                <c:pt idx="4635">
                  <c:v>120</c:v>
                </c:pt>
                <c:pt idx="4636">
                  <c:v>120</c:v>
                </c:pt>
                <c:pt idx="4637">
                  <c:v>120</c:v>
                </c:pt>
                <c:pt idx="4638">
                  <c:v>130</c:v>
                </c:pt>
                <c:pt idx="4639">
                  <c:v>130</c:v>
                </c:pt>
                <c:pt idx="4640">
                  <c:v>130</c:v>
                </c:pt>
                <c:pt idx="4641">
                  <c:v>130</c:v>
                </c:pt>
                <c:pt idx="4642">
                  <c:v>120</c:v>
                </c:pt>
                <c:pt idx="4643">
                  <c:v>120</c:v>
                </c:pt>
                <c:pt idx="4644">
                  <c:v>130</c:v>
                </c:pt>
                <c:pt idx="4645">
                  <c:v>130</c:v>
                </c:pt>
                <c:pt idx="4646">
                  <c:v>120</c:v>
                </c:pt>
                <c:pt idx="4647">
                  <c:v>130</c:v>
                </c:pt>
                <c:pt idx="4648">
                  <c:v>120</c:v>
                </c:pt>
                <c:pt idx="4649">
                  <c:v>130</c:v>
                </c:pt>
                <c:pt idx="4650">
                  <c:v>120</c:v>
                </c:pt>
                <c:pt idx="4651">
                  <c:v>120</c:v>
                </c:pt>
                <c:pt idx="4652">
                  <c:v>120</c:v>
                </c:pt>
                <c:pt idx="4653">
                  <c:v>120</c:v>
                </c:pt>
                <c:pt idx="4654">
                  <c:v>120</c:v>
                </c:pt>
                <c:pt idx="4655">
                  <c:v>130</c:v>
                </c:pt>
                <c:pt idx="4656">
                  <c:v>120</c:v>
                </c:pt>
                <c:pt idx="4657">
                  <c:v>40</c:v>
                </c:pt>
                <c:pt idx="4658">
                  <c:v>270</c:v>
                </c:pt>
                <c:pt idx="4659">
                  <c:v>280</c:v>
                </c:pt>
                <c:pt idx="4660">
                  <c:v>290</c:v>
                </c:pt>
                <c:pt idx="4661">
                  <c:v>270</c:v>
                </c:pt>
                <c:pt idx="4662">
                  <c:v>240</c:v>
                </c:pt>
                <c:pt idx="4663">
                  <c:v>280</c:v>
                </c:pt>
                <c:pt idx="4664">
                  <c:v>100</c:v>
                </c:pt>
                <c:pt idx="4665">
                  <c:v>250</c:v>
                </c:pt>
                <c:pt idx="4666">
                  <c:v>280</c:v>
                </c:pt>
                <c:pt idx="4667">
                  <c:v>280</c:v>
                </c:pt>
                <c:pt idx="4668">
                  <c:v>270</c:v>
                </c:pt>
                <c:pt idx="4669">
                  <c:v>150</c:v>
                </c:pt>
                <c:pt idx="4670">
                  <c:v>140</c:v>
                </c:pt>
                <c:pt idx="4671">
                  <c:v>260</c:v>
                </c:pt>
                <c:pt idx="4672">
                  <c:v>260</c:v>
                </c:pt>
                <c:pt idx="4673">
                  <c:v>120</c:v>
                </c:pt>
                <c:pt idx="4674">
                  <c:v>130</c:v>
                </c:pt>
                <c:pt idx="4675">
                  <c:v>120</c:v>
                </c:pt>
                <c:pt idx="4676">
                  <c:v>120</c:v>
                </c:pt>
                <c:pt idx="4677">
                  <c:v>130</c:v>
                </c:pt>
                <c:pt idx="4678">
                  <c:v>120</c:v>
                </c:pt>
                <c:pt idx="4679">
                  <c:v>120</c:v>
                </c:pt>
                <c:pt idx="4680">
                  <c:v>120</c:v>
                </c:pt>
                <c:pt idx="4681">
                  <c:v>120</c:v>
                </c:pt>
                <c:pt idx="4682">
                  <c:v>130</c:v>
                </c:pt>
                <c:pt idx="4683">
                  <c:v>120</c:v>
                </c:pt>
                <c:pt idx="4684">
                  <c:v>120</c:v>
                </c:pt>
                <c:pt idx="4685">
                  <c:v>120</c:v>
                </c:pt>
                <c:pt idx="4686">
                  <c:v>120</c:v>
                </c:pt>
                <c:pt idx="4687">
                  <c:v>130</c:v>
                </c:pt>
                <c:pt idx="4688">
                  <c:v>130</c:v>
                </c:pt>
                <c:pt idx="4689">
                  <c:v>120</c:v>
                </c:pt>
                <c:pt idx="4690">
                  <c:v>120</c:v>
                </c:pt>
                <c:pt idx="4691">
                  <c:v>120</c:v>
                </c:pt>
                <c:pt idx="4692">
                  <c:v>120</c:v>
                </c:pt>
                <c:pt idx="4693">
                  <c:v>120</c:v>
                </c:pt>
                <c:pt idx="4694">
                  <c:v>120</c:v>
                </c:pt>
                <c:pt idx="4695">
                  <c:v>120</c:v>
                </c:pt>
                <c:pt idx="4696">
                  <c:v>120</c:v>
                </c:pt>
                <c:pt idx="4697">
                  <c:v>120</c:v>
                </c:pt>
                <c:pt idx="4698">
                  <c:v>120</c:v>
                </c:pt>
                <c:pt idx="4699">
                  <c:v>120</c:v>
                </c:pt>
                <c:pt idx="4700">
                  <c:v>120</c:v>
                </c:pt>
                <c:pt idx="4701">
                  <c:v>120</c:v>
                </c:pt>
                <c:pt idx="4702">
                  <c:v>120</c:v>
                </c:pt>
                <c:pt idx="4703">
                  <c:v>120</c:v>
                </c:pt>
                <c:pt idx="4704">
                  <c:v>120</c:v>
                </c:pt>
                <c:pt idx="4705">
                  <c:v>120</c:v>
                </c:pt>
                <c:pt idx="4706">
                  <c:v>120</c:v>
                </c:pt>
                <c:pt idx="4707">
                  <c:v>110</c:v>
                </c:pt>
                <c:pt idx="4708">
                  <c:v>120</c:v>
                </c:pt>
                <c:pt idx="4709">
                  <c:v>120</c:v>
                </c:pt>
                <c:pt idx="4710">
                  <c:v>120</c:v>
                </c:pt>
                <c:pt idx="4711">
                  <c:v>130</c:v>
                </c:pt>
                <c:pt idx="4712">
                  <c:v>130</c:v>
                </c:pt>
                <c:pt idx="4713">
                  <c:v>130</c:v>
                </c:pt>
                <c:pt idx="4714">
                  <c:v>130</c:v>
                </c:pt>
                <c:pt idx="4715">
                  <c:v>140</c:v>
                </c:pt>
                <c:pt idx="4716">
                  <c:v>130</c:v>
                </c:pt>
                <c:pt idx="4717">
                  <c:v>20</c:v>
                </c:pt>
                <c:pt idx="4718">
                  <c:v>50</c:v>
                </c:pt>
                <c:pt idx="4719">
                  <c:v>130</c:v>
                </c:pt>
                <c:pt idx="4720">
                  <c:v>130</c:v>
                </c:pt>
                <c:pt idx="4721">
                  <c:v>130</c:v>
                </c:pt>
                <c:pt idx="4722">
                  <c:v>130</c:v>
                </c:pt>
                <c:pt idx="4723">
                  <c:v>120</c:v>
                </c:pt>
                <c:pt idx="4724">
                  <c:v>120</c:v>
                </c:pt>
                <c:pt idx="4725">
                  <c:v>120</c:v>
                </c:pt>
                <c:pt idx="4726">
                  <c:v>120</c:v>
                </c:pt>
                <c:pt idx="4727">
                  <c:v>120</c:v>
                </c:pt>
                <c:pt idx="4728">
                  <c:v>110</c:v>
                </c:pt>
                <c:pt idx="4729">
                  <c:v>120</c:v>
                </c:pt>
                <c:pt idx="4730">
                  <c:v>120</c:v>
                </c:pt>
                <c:pt idx="4731">
                  <c:v>120</c:v>
                </c:pt>
                <c:pt idx="4732">
                  <c:v>120</c:v>
                </c:pt>
                <c:pt idx="4733">
                  <c:v>120</c:v>
                </c:pt>
                <c:pt idx="4734">
                  <c:v>120</c:v>
                </c:pt>
                <c:pt idx="4735">
                  <c:v>120</c:v>
                </c:pt>
                <c:pt idx="4736">
                  <c:v>120</c:v>
                </c:pt>
                <c:pt idx="4737">
                  <c:v>120</c:v>
                </c:pt>
                <c:pt idx="4738">
                  <c:v>120</c:v>
                </c:pt>
                <c:pt idx="4739">
                  <c:v>120</c:v>
                </c:pt>
                <c:pt idx="4740">
                  <c:v>120</c:v>
                </c:pt>
                <c:pt idx="4741">
                  <c:v>120</c:v>
                </c:pt>
                <c:pt idx="4742">
                  <c:v>120</c:v>
                </c:pt>
                <c:pt idx="4743">
                  <c:v>120</c:v>
                </c:pt>
                <c:pt idx="4744">
                  <c:v>120</c:v>
                </c:pt>
                <c:pt idx="4745">
                  <c:v>120</c:v>
                </c:pt>
                <c:pt idx="4746">
                  <c:v>130</c:v>
                </c:pt>
                <c:pt idx="4747">
                  <c:v>130</c:v>
                </c:pt>
                <c:pt idx="4748">
                  <c:v>130</c:v>
                </c:pt>
                <c:pt idx="4749">
                  <c:v>120</c:v>
                </c:pt>
                <c:pt idx="4750">
                  <c:v>120</c:v>
                </c:pt>
                <c:pt idx="4751">
                  <c:v>120</c:v>
                </c:pt>
                <c:pt idx="4752">
                  <c:v>130</c:v>
                </c:pt>
                <c:pt idx="4753">
                  <c:v>120</c:v>
                </c:pt>
                <c:pt idx="4754">
                  <c:v>110</c:v>
                </c:pt>
                <c:pt idx="4755">
                  <c:v>110</c:v>
                </c:pt>
                <c:pt idx="4756">
                  <c:v>110</c:v>
                </c:pt>
                <c:pt idx="4757">
                  <c:v>120</c:v>
                </c:pt>
                <c:pt idx="4758">
                  <c:v>120</c:v>
                </c:pt>
                <c:pt idx="4759">
                  <c:v>120</c:v>
                </c:pt>
                <c:pt idx="4760">
                  <c:v>130</c:v>
                </c:pt>
                <c:pt idx="4761">
                  <c:v>130</c:v>
                </c:pt>
                <c:pt idx="4762">
                  <c:v>130</c:v>
                </c:pt>
                <c:pt idx="4763">
                  <c:v>130</c:v>
                </c:pt>
                <c:pt idx="4764">
                  <c:v>120</c:v>
                </c:pt>
                <c:pt idx="4765">
                  <c:v>120</c:v>
                </c:pt>
                <c:pt idx="4766">
                  <c:v>130</c:v>
                </c:pt>
                <c:pt idx="4767">
                  <c:v>130</c:v>
                </c:pt>
                <c:pt idx="4768">
                  <c:v>130</c:v>
                </c:pt>
                <c:pt idx="4769">
                  <c:v>140</c:v>
                </c:pt>
                <c:pt idx="4770">
                  <c:v>120</c:v>
                </c:pt>
                <c:pt idx="4771">
                  <c:v>270</c:v>
                </c:pt>
                <c:pt idx="4772">
                  <c:v>280</c:v>
                </c:pt>
                <c:pt idx="4773">
                  <c:v>290</c:v>
                </c:pt>
                <c:pt idx="4774">
                  <c:v>280</c:v>
                </c:pt>
                <c:pt idx="4775">
                  <c:v>280</c:v>
                </c:pt>
                <c:pt idx="4776">
                  <c:v>290</c:v>
                </c:pt>
                <c:pt idx="4777">
                  <c:v>290</c:v>
                </c:pt>
                <c:pt idx="4778">
                  <c:v>280</c:v>
                </c:pt>
                <c:pt idx="4779">
                  <c:v>270</c:v>
                </c:pt>
                <c:pt idx="4780">
                  <c:v>290</c:v>
                </c:pt>
                <c:pt idx="4781">
                  <c:v>10</c:v>
                </c:pt>
                <c:pt idx="4782">
                  <c:v>10</c:v>
                </c:pt>
                <c:pt idx="4783">
                  <c:v>30</c:v>
                </c:pt>
                <c:pt idx="4784">
                  <c:v>30</c:v>
                </c:pt>
                <c:pt idx="4785">
                  <c:v>20</c:v>
                </c:pt>
                <c:pt idx="4786">
                  <c:v>30</c:v>
                </c:pt>
                <c:pt idx="4787">
                  <c:v>10</c:v>
                </c:pt>
                <c:pt idx="4788">
                  <c:v>20</c:v>
                </c:pt>
                <c:pt idx="4789">
                  <c:v>10</c:v>
                </c:pt>
                <c:pt idx="4790">
                  <c:v>40</c:v>
                </c:pt>
                <c:pt idx="4791">
                  <c:v>20</c:v>
                </c:pt>
                <c:pt idx="4792">
                  <c:v>360</c:v>
                </c:pt>
                <c:pt idx="4793">
                  <c:v>10</c:v>
                </c:pt>
                <c:pt idx="4794">
                  <c:v>310</c:v>
                </c:pt>
                <c:pt idx="4795">
                  <c:v>20</c:v>
                </c:pt>
                <c:pt idx="4796">
                  <c:v>30</c:v>
                </c:pt>
                <c:pt idx="4797">
                  <c:v>40</c:v>
                </c:pt>
                <c:pt idx="4798">
                  <c:v>60</c:v>
                </c:pt>
                <c:pt idx="4799">
                  <c:v>30</c:v>
                </c:pt>
                <c:pt idx="4800">
                  <c:v>30</c:v>
                </c:pt>
                <c:pt idx="4801">
                  <c:v>30</c:v>
                </c:pt>
                <c:pt idx="4802">
                  <c:v>30</c:v>
                </c:pt>
                <c:pt idx="4803">
                  <c:v>40</c:v>
                </c:pt>
                <c:pt idx="4804">
                  <c:v>350</c:v>
                </c:pt>
                <c:pt idx="4805">
                  <c:v>330</c:v>
                </c:pt>
                <c:pt idx="4806">
                  <c:v>140</c:v>
                </c:pt>
                <c:pt idx="4807">
                  <c:v>170</c:v>
                </c:pt>
                <c:pt idx="4808">
                  <c:v>130</c:v>
                </c:pt>
                <c:pt idx="4809">
                  <c:v>130</c:v>
                </c:pt>
                <c:pt idx="4810">
                  <c:v>130</c:v>
                </c:pt>
                <c:pt idx="4811">
                  <c:v>120</c:v>
                </c:pt>
                <c:pt idx="4812">
                  <c:v>130</c:v>
                </c:pt>
                <c:pt idx="4813">
                  <c:v>120</c:v>
                </c:pt>
                <c:pt idx="4814">
                  <c:v>125</c:v>
                </c:pt>
                <c:pt idx="4815">
                  <c:v>130</c:v>
                </c:pt>
                <c:pt idx="4816">
                  <c:v>130</c:v>
                </c:pt>
                <c:pt idx="4817">
                  <c:v>120</c:v>
                </c:pt>
                <c:pt idx="4818">
                  <c:v>120</c:v>
                </c:pt>
                <c:pt idx="4819">
                  <c:v>120</c:v>
                </c:pt>
                <c:pt idx="4820">
                  <c:v>120</c:v>
                </c:pt>
                <c:pt idx="4821">
                  <c:v>120</c:v>
                </c:pt>
                <c:pt idx="4822">
                  <c:v>120</c:v>
                </c:pt>
                <c:pt idx="4823">
                  <c:v>130</c:v>
                </c:pt>
                <c:pt idx="4824">
                  <c:v>120</c:v>
                </c:pt>
                <c:pt idx="4825">
                  <c:v>110</c:v>
                </c:pt>
                <c:pt idx="4826">
                  <c:v>120</c:v>
                </c:pt>
                <c:pt idx="4827">
                  <c:v>120</c:v>
                </c:pt>
                <c:pt idx="4828">
                  <c:v>120</c:v>
                </c:pt>
                <c:pt idx="4829">
                  <c:v>120</c:v>
                </c:pt>
                <c:pt idx="4830">
                  <c:v>120</c:v>
                </c:pt>
                <c:pt idx="4831">
                  <c:v>120</c:v>
                </c:pt>
                <c:pt idx="4832">
                  <c:v>120</c:v>
                </c:pt>
                <c:pt idx="4833">
                  <c:v>120</c:v>
                </c:pt>
                <c:pt idx="4834">
                  <c:v>120</c:v>
                </c:pt>
                <c:pt idx="4835">
                  <c:v>120</c:v>
                </c:pt>
                <c:pt idx="4836">
                  <c:v>130</c:v>
                </c:pt>
                <c:pt idx="4837">
                  <c:v>120</c:v>
                </c:pt>
                <c:pt idx="4838">
                  <c:v>120</c:v>
                </c:pt>
                <c:pt idx="4839">
                  <c:v>120</c:v>
                </c:pt>
                <c:pt idx="4840">
                  <c:v>120</c:v>
                </c:pt>
                <c:pt idx="4841">
                  <c:v>120</c:v>
                </c:pt>
                <c:pt idx="4842">
                  <c:v>120</c:v>
                </c:pt>
                <c:pt idx="4843">
                  <c:v>120</c:v>
                </c:pt>
                <c:pt idx="4844">
                  <c:v>120</c:v>
                </c:pt>
                <c:pt idx="4845">
                  <c:v>120</c:v>
                </c:pt>
                <c:pt idx="4846">
                  <c:v>120</c:v>
                </c:pt>
                <c:pt idx="4847">
                  <c:v>120</c:v>
                </c:pt>
                <c:pt idx="4848">
                  <c:v>120</c:v>
                </c:pt>
                <c:pt idx="4849">
                  <c:v>120</c:v>
                </c:pt>
                <c:pt idx="4850">
                  <c:v>120</c:v>
                </c:pt>
                <c:pt idx="4851">
                  <c:v>120</c:v>
                </c:pt>
                <c:pt idx="4852">
                  <c:v>120</c:v>
                </c:pt>
                <c:pt idx="4853">
                  <c:v>120</c:v>
                </c:pt>
                <c:pt idx="4854">
                  <c:v>120</c:v>
                </c:pt>
                <c:pt idx="4855">
                  <c:v>120</c:v>
                </c:pt>
                <c:pt idx="4856">
                  <c:v>120</c:v>
                </c:pt>
                <c:pt idx="4857">
                  <c:v>120</c:v>
                </c:pt>
                <c:pt idx="4858">
                  <c:v>120</c:v>
                </c:pt>
                <c:pt idx="4859">
                  <c:v>120</c:v>
                </c:pt>
                <c:pt idx="4860">
                  <c:v>130</c:v>
                </c:pt>
                <c:pt idx="4861">
                  <c:v>120</c:v>
                </c:pt>
                <c:pt idx="4862">
                  <c:v>120</c:v>
                </c:pt>
                <c:pt idx="4863">
                  <c:v>120</c:v>
                </c:pt>
                <c:pt idx="4864">
                  <c:v>120</c:v>
                </c:pt>
                <c:pt idx="4865">
                  <c:v>120</c:v>
                </c:pt>
                <c:pt idx="4866">
                  <c:v>120</c:v>
                </c:pt>
                <c:pt idx="4867">
                  <c:v>120</c:v>
                </c:pt>
                <c:pt idx="4868">
                  <c:v>120</c:v>
                </c:pt>
                <c:pt idx="4869">
                  <c:v>130</c:v>
                </c:pt>
                <c:pt idx="4870">
                  <c:v>120</c:v>
                </c:pt>
                <c:pt idx="4871">
                  <c:v>100</c:v>
                </c:pt>
                <c:pt idx="4872">
                  <c:v>100</c:v>
                </c:pt>
                <c:pt idx="4873">
                  <c:v>120</c:v>
                </c:pt>
                <c:pt idx="4874">
                  <c:v>120</c:v>
                </c:pt>
                <c:pt idx="4875">
                  <c:v>110</c:v>
                </c:pt>
                <c:pt idx="4876">
                  <c:v>120</c:v>
                </c:pt>
                <c:pt idx="4877">
                  <c:v>100</c:v>
                </c:pt>
                <c:pt idx="4878">
                  <c:v>120</c:v>
                </c:pt>
                <c:pt idx="4879">
                  <c:v>120</c:v>
                </c:pt>
                <c:pt idx="4880">
                  <c:v>120</c:v>
                </c:pt>
                <c:pt idx="4881">
                  <c:v>120</c:v>
                </c:pt>
                <c:pt idx="4882">
                  <c:v>120</c:v>
                </c:pt>
                <c:pt idx="4883">
                  <c:v>120</c:v>
                </c:pt>
                <c:pt idx="4884">
                  <c:v>120</c:v>
                </c:pt>
                <c:pt idx="4885">
                  <c:v>120</c:v>
                </c:pt>
                <c:pt idx="4886">
                  <c:v>120</c:v>
                </c:pt>
                <c:pt idx="4887">
                  <c:v>120</c:v>
                </c:pt>
                <c:pt idx="4888">
                  <c:v>120</c:v>
                </c:pt>
                <c:pt idx="4889">
                  <c:v>130</c:v>
                </c:pt>
                <c:pt idx="4890">
                  <c:v>130</c:v>
                </c:pt>
                <c:pt idx="4891">
                  <c:v>130</c:v>
                </c:pt>
                <c:pt idx="4892">
                  <c:v>280</c:v>
                </c:pt>
                <c:pt idx="4893">
                  <c:v>280</c:v>
                </c:pt>
                <c:pt idx="4894">
                  <c:v>260</c:v>
                </c:pt>
                <c:pt idx="4895">
                  <c:v>10</c:v>
                </c:pt>
                <c:pt idx="4896">
                  <c:v>10</c:v>
                </c:pt>
                <c:pt idx="4897">
                  <c:v>10</c:v>
                </c:pt>
                <c:pt idx="4898">
                  <c:v>20</c:v>
                </c:pt>
                <c:pt idx="4899">
                  <c:v>30</c:v>
                </c:pt>
                <c:pt idx="4900">
                  <c:v>20</c:v>
                </c:pt>
                <c:pt idx="4901">
                  <c:v>10</c:v>
                </c:pt>
                <c:pt idx="4902">
                  <c:v>20</c:v>
                </c:pt>
                <c:pt idx="4903">
                  <c:v>30</c:v>
                </c:pt>
                <c:pt idx="4904">
                  <c:v>20</c:v>
                </c:pt>
                <c:pt idx="4905">
                  <c:v>20</c:v>
                </c:pt>
                <c:pt idx="4906">
                  <c:v>40</c:v>
                </c:pt>
                <c:pt idx="4907">
                  <c:v>10</c:v>
                </c:pt>
                <c:pt idx="4908">
                  <c:v>10</c:v>
                </c:pt>
                <c:pt idx="4909">
                  <c:v>10</c:v>
                </c:pt>
                <c:pt idx="4910">
                  <c:v>10</c:v>
                </c:pt>
                <c:pt idx="4911">
                  <c:v>10</c:v>
                </c:pt>
                <c:pt idx="4912">
                  <c:v>10</c:v>
                </c:pt>
                <c:pt idx="4913">
                  <c:v>40</c:v>
                </c:pt>
                <c:pt idx="4914">
                  <c:v>10</c:v>
                </c:pt>
                <c:pt idx="4915">
                  <c:v>50</c:v>
                </c:pt>
                <c:pt idx="4916">
                  <c:v>40</c:v>
                </c:pt>
                <c:pt idx="4917">
                  <c:v>50</c:v>
                </c:pt>
                <c:pt idx="4918">
                  <c:v>100</c:v>
                </c:pt>
                <c:pt idx="4919">
                  <c:v>100</c:v>
                </c:pt>
                <c:pt idx="4920">
                  <c:v>100</c:v>
                </c:pt>
                <c:pt idx="4921">
                  <c:v>100</c:v>
                </c:pt>
                <c:pt idx="4922">
                  <c:v>90</c:v>
                </c:pt>
                <c:pt idx="4923">
                  <c:v>90</c:v>
                </c:pt>
                <c:pt idx="4924">
                  <c:v>100</c:v>
                </c:pt>
                <c:pt idx="4925">
                  <c:v>90</c:v>
                </c:pt>
                <c:pt idx="4926">
                  <c:v>90</c:v>
                </c:pt>
                <c:pt idx="4927">
                  <c:v>90</c:v>
                </c:pt>
                <c:pt idx="4928">
                  <c:v>90</c:v>
                </c:pt>
                <c:pt idx="4929">
                  <c:v>120</c:v>
                </c:pt>
                <c:pt idx="4930">
                  <c:v>120</c:v>
                </c:pt>
                <c:pt idx="4931">
                  <c:v>40</c:v>
                </c:pt>
                <c:pt idx="4932">
                  <c:v>20</c:v>
                </c:pt>
                <c:pt idx="4933">
                  <c:v>40</c:v>
                </c:pt>
                <c:pt idx="4934">
                  <c:v>30</c:v>
                </c:pt>
                <c:pt idx="4935">
                  <c:v>20</c:v>
                </c:pt>
                <c:pt idx="4936">
                  <c:v>20</c:v>
                </c:pt>
                <c:pt idx="4937">
                  <c:v>30</c:v>
                </c:pt>
                <c:pt idx="4938">
                  <c:v>30</c:v>
                </c:pt>
                <c:pt idx="4939">
                  <c:v>20</c:v>
                </c:pt>
                <c:pt idx="4940">
                  <c:v>50</c:v>
                </c:pt>
                <c:pt idx="4941">
                  <c:v>90</c:v>
                </c:pt>
                <c:pt idx="4942">
                  <c:v>110</c:v>
                </c:pt>
                <c:pt idx="4943">
                  <c:v>110</c:v>
                </c:pt>
                <c:pt idx="4944">
                  <c:v>70</c:v>
                </c:pt>
                <c:pt idx="4945">
                  <c:v>90</c:v>
                </c:pt>
                <c:pt idx="4946">
                  <c:v>110</c:v>
                </c:pt>
                <c:pt idx="4947">
                  <c:v>70</c:v>
                </c:pt>
                <c:pt idx="4948">
                  <c:v>50</c:v>
                </c:pt>
                <c:pt idx="4949">
                  <c:v>360</c:v>
                </c:pt>
                <c:pt idx="4950">
                  <c:v>10</c:v>
                </c:pt>
                <c:pt idx="4951">
                  <c:v>40</c:v>
                </c:pt>
                <c:pt idx="4952">
                  <c:v>10</c:v>
                </c:pt>
                <c:pt idx="4953">
                  <c:v>30</c:v>
                </c:pt>
                <c:pt idx="4954">
                  <c:v>70</c:v>
                </c:pt>
                <c:pt idx="4955">
                  <c:v>20</c:v>
                </c:pt>
                <c:pt idx="4956">
                  <c:v>10</c:v>
                </c:pt>
                <c:pt idx="4957">
                  <c:v>60</c:v>
                </c:pt>
                <c:pt idx="4958">
                  <c:v>40</c:v>
                </c:pt>
                <c:pt idx="4959">
                  <c:v>70</c:v>
                </c:pt>
                <c:pt idx="4960">
                  <c:v>300</c:v>
                </c:pt>
                <c:pt idx="4961">
                  <c:v>50</c:v>
                </c:pt>
                <c:pt idx="4962">
                  <c:v>20</c:v>
                </c:pt>
                <c:pt idx="4963">
                  <c:v>20</c:v>
                </c:pt>
                <c:pt idx="4964">
                  <c:v>10</c:v>
                </c:pt>
                <c:pt idx="4965">
                  <c:v>60</c:v>
                </c:pt>
                <c:pt idx="4966">
                  <c:v>50</c:v>
                </c:pt>
                <c:pt idx="4967">
                  <c:v>30</c:v>
                </c:pt>
                <c:pt idx="4968">
                  <c:v>250</c:v>
                </c:pt>
                <c:pt idx="4969">
                  <c:v>50</c:v>
                </c:pt>
                <c:pt idx="4970">
                  <c:v>10</c:v>
                </c:pt>
                <c:pt idx="4971">
                  <c:v>20</c:v>
                </c:pt>
                <c:pt idx="4972">
                  <c:v>30</c:v>
                </c:pt>
                <c:pt idx="4973">
                  <c:v>30</c:v>
                </c:pt>
                <c:pt idx="4974">
                  <c:v>120</c:v>
                </c:pt>
                <c:pt idx="4975">
                  <c:v>110</c:v>
                </c:pt>
                <c:pt idx="4976">
                  <c:v>10</c:v>
                </c:pt>
                <c:pt idx="4977">
                  <c:v>20</c:v>
                </c:pt>
                <c:pt idx="4978">
                  <c:v>30</c:v>
                </c:pt>
                <c:pt idx="4979">
                  <c:v>40</c:v>
                </c:pt>
                <c:pt idx="4980">
                  <c:v>20</c:v>
                </c:pt>
                <c:pt idx="4981">
                  <c:v>20</c:v>
                </c:pt>
                <c:pt idx="4982">
                  <c:v>20</c:v>
                </c:pt>
                <c:pt idx="4983">
                  <c:v>30</c:v>
                </c:pt>
                <c:pt idx="4984">
                  <c:v>50</c:v>
                </c:pt>
                <c:pt idx="4985">
                  <c:v>20</c:v>
                </c:pt>
                <c:pt idx="4986">
                  <c:v>20</c:v>
                </c:pt>
                <c:pt idx="4987">
                  <c:v>20</c:v>
                </c:pt>
                <c:pt idx="4988">
                  <c:v>20</c:v>
                </c:pt>
                <c:pt idx="4989">
                  <c:v>10</c:v>
                </c:pt>
                <c:pt idx="4990">
                  <c:v>10</c:v>
                </c:pt>
                <c:pt idx="4991">
                  <c:v>20</c:v>
                </c:pt>
                <c:pt idx="4992">
                  <c:v>10</c:v>
                </c:pt>
                <c:pt idx="4993">
                  <c:v>10</c:v>
                </c:pt>
                <c:pt idx="4994">
                  <c:v>20</c:v>
                </c:pt>
                <c:pt idx="4995">
                  <c:v>30</c:v>
                </c:pt>
                <c:pt idx="4996">
                  <c:v>30</c:v>
                </c:pt>
                <c:pt idx="4997">
                  <c:v>20</c:v>
                </c:pt>
                <c:pt idx="4998">
                  <c:v>20</c:v>
                </c:pt>
                <c:pt idx="4999">
                  <c:v>30</c:v>
                </c:pt>
                <c:pt idx="5000">
                  <c:v>360</c:v>
                </c:pt>
                <c:pt idx="5001">
                  <c:v>350</c:v>
                </c:pt>
                <c:pt idx="5002">
                  <c:v>130</c:v>
                </c:pt>
                <c:pt idx="5003">
                  <c:v>20</c:v>
                </c:pt>
                <c:pt idx="5004">
                  <c:v>20</c:v>
                </c:pt>
                <c:pt idx="5005">
                  <c:v>20</c:v>
                </c:pt>
                <c:pt idx="5006">
                  <c:v>20</c:v>
                </c:pt>
                <c:pt idx="5007">
                  <c:v>30</c:v>
                </c:pt>
                <c:pt idx="5008">
                  <c:v>30</c:v>
                </c:pt>
                <c:pt idx="5009">
                  <c:v>20</c:v>
                </c:pt>
                <c:pt idx="5010">
                  <c:v>40</c:v>
                </c:pt>
                <c:pt idx="5011">
                  <c:v>60</c:v>
                </c:pt>
                <c:pt idx="5012">
                  <c:v>10</c:v>
                </c:pt>
                <c:pt idx="5013">
                  <c:v>20</c:v>
                </c:pt>
                <c:pt idx="5014">
                  <c:v>10</c:v>
                </c:pt>
                <c:pt idx="5015">
                  <c:v>10</c:v>
                </c:pt>
                <c:pt idx="5016">
                  <c:v>10</c:v>
                </c:pt>
                <c:pt idx="5017">
                  <c:v>50</c:v>
                </c:pt>
                <c:pt idx="5018">
                  <c:v>10</c:v>
                </c:pt>
                <c:pt idx="5019">
                  <c:v>10</c:v>
                </c:pt>
                <c:pt idx="5020">
                  <c:v>20</c:v>
                </c:pt>
                <c:pt idx="5021">
                  <c:v>60</c:v>
                </c:pt>
                <c:pt idx="5022">
                  <c:v>10</c:v>
                </c:pt>
                <c:pt idx="5023">
                  <c:v>70</c:v>
                </c:pt>
                <c:pt idx="5024">
                  <c:v>120</c:v>
                </c:pt>
                <c:pt idx="5025">
                  <c:v>140</c:v>
                </c:pt>
                <c:pt idx="5026">
                  <c:v>135</c:v>
                </c:pt>
                <c:pt idx="5027">
                  <c:v>130</c:v>
                </c:pt>
                <c:pt idx="5028">
                  <c:v>130</c:v>
                </c:pt>
                <c:pt idx="5029">
                  <c:v>130</c:v>
                </c:pt>
                <c:pt idx="5030">
                  <c:v>120</c:v>
                </c:pt>
                <c:pt idx="5031">
                  <c:v>20</c:v>
                </c:pt>
                <c:pt idx="5032">
                  <c:v>50</c:v>
                </c:pt>
                <c:pt idx="5033">
                  <c:v>30</c:v>
                </c:pt>
                <c:pt idx="5034">
                  <c:v>20</c:v>
                </c:pt>
                <c:pt idx="5035">
                  <c:v>50</c:v>
                </c:pt>
                <c:pt idx="5036">
                  <c:v>20</c:v>
                </c:pt>
                <c:pt idx="5037">
                  <c:v>40</c:v>
                </c:pt>
                <c:pt idx="5038">
                  <c:v>10</c:v>
                </c:pt>
                <c:pt idx="5039">
                  <c:v>10</c:v>
                </c:pt>
                <c:pt idx="5040">
                  <c:v>10</c:v>
                </c:pt>
                <c:pt idx="5041">
                  <c:v>340</c:v>
                </c:pt>
                <c:pt idx="5042">
                  <c:v>270</c:v>
                </c:pt>
                <c:pt idx="5043">
                  <c:v>270</c:v>
                </c:pt>
                <c:pt idx="5044">
                  <c:v>260</c:v>
                </c:pt>
                <c:pt idx="5045">
                  <c:v>270</c:v>
                </c:pt>
                <c:pt idx="5046">
                  <c:v>270</c:v>
                </c:pt>
                <c:pt idx="5047">
                  <c:v>120</c:v>
                </c:pt>
                <c:pt idx="5048">
                  <c:v>280</c:v>
                </c:pt>
                <c:pt idx="5049">
                  <c:v>260</c:v>
                </c:pt>
                <c:pt idx="5050">
                  <c:v>250</c:v>
                </c:pt>
                <c:pt idx="5051">
                  <c:v>240</c:v>
                </c:pt>
                <c:pt idx="5052">
                  <c:v>270</c:v>
                </c:pt>
                <c:pt idx="5053">
                  <c:v>270</c:v>
                </c:pt>
                <c:pt idx="5054">
                  <c:v>240</c:v>
                </c:pt>
                <c:pt idx="5055">
                  <c:v>270</c:v>
                </c:pt>
                <c:pt idx="5056">
                  <c:v>270</c:v>
                </c:pt>
                <c:pt idx="5057">
                  <c:v>240</c:v>
                </c:pt>
                <c:pt idx="5058">
                  <c:v>250</c:v>
                </c:pt>
                <c:pt idx="5059">
                  <c:v>240</c:v>
                </c:pt>
                <c:pt idx="5060">
                  <c:v>240</c:v>
                </c:pt>
                <c:pt idx="5061">
                  <c:v>270</c:v>
                </c:pt>
                <c:pt idx="5062">
                  <c:v>270</c:v>
                </c:pt>
                <c:pt idx="5063">
                  <c:v>250</c:v>
                </c:pt>
                <c:pt idx="5064">
                  <c:v>120</c:v>
                </c:pt>
                <c:pt idx="5065">
                  <c:v>120</c:v>
                </c:pt>
                <c:pt idx="5066">
                  <c:v>130</c:v>
                </c:pt>
                <c:pt idx="5067">
                  <c:v>100</c:v>
                </c:pt>
                <c:pt idx="5068">
                  <c:v>120</c:v>
                </c:pt>
                <c:pt idx="5069">
                  <c:v>100</c:v>
                </c:pt>
                <c:pt idx="5070">
                  <c:v>110</c:v>
                </c:pt>
                <c:pt idx="5071">
                  <c:v>110</c:v>
                </c:pt>
                <c:pt idx="5072">
                  <c:v>120</c:v>
                </c:pt>
                <c:pt idx="5073">
                  <c:v>130</c:v>
                </c:pt>
                <c:pt idx="5074">
                  <c:v>130</c:v>
                </c:pt>
                <c:pt idx="5075">
                  <c:v>130</c:v>
                </c:pt>
                <c:pt idx="5076">
                  <c:v>120</c:v>
                </c:pt>
                <c:pt idx="5077">
                  <c:v>130</c:v>
                </c:pt>
                <c:pt idx="5078">
                  <c:v>130</c:v>
                </c:pt>
                <c:pt idx="5079">
                  <c:v>130</c:v>
                </c:pt>
                <c:pt idx="5080">
                  <c:v>130</c:v>
                </c:pt>
                <c:pt idx="5081">
                  <c:v>130</c:v>
                </c:pt>
                <c:pt idx="5082">
                  <c:v>120</c:v>
                </c:pt>
                <c:pt idx="5083">
                  <c:v>120</c:v>
                </c:pt>
                <c:pt idx="5084">
                  <c:v>120</c:v>
                </c:pt>
                <c:pt idx="5085">
                  <c:v>120</c:v>
                </c:pt>
                <c:pt idx="5086">
                  <c:v>130</c:v>
                </c:pt>
                <c:pt idx="5087">
                  <c:v>120</c:v>
                </c:pt>
                <c:pt idx="5088">
                  <c:v>120</c:v>
                </c:pt>
                <c:pt idx="5089">
                  <c:v>120</c:v>
                </c:pt>
                <c:pt idx="5090">
                  <c:v>120</c:v>
                </c:pt>
                <c:pt idx="5091">
                  <c:v>120</c:v>
                </c:pt>
                <c:pt idx="5092">
                  <c:v>120</c:v>
                </c:pt>
                <c:pt idx="5093">
                  <c:v>130</c:v>
                </c:pt>
                <c:pt idx="5094">
                  <c:v>130</c:v>
                </c:pt>
                <c:pt idx="5095">
                  <c:v>120</c:v>
                </c:pt>
                <c:pt idx="5096">
                  <c:v>130</c:v>
                </c:pt>
                <c:pt idx="5097">
                  <c:v>130</c:v>
                </c:pt>
                <c:pt idx="5098">
                  <c:v>120</c:v>
                </c:pt>
                <c:pt idx="5099">
                  <c:v>120</c:v>
                </c:pt>
                <c:pt idx="5100">
                  <c:v>120</c:v>
                </c:pt>
                <c:pt idx="5101">
                  <c:v>130</c:v>
                </c:pt>
                <c:pt idx="5102">
                  <c:v>130</c:v>
                </c:pt>
                <c:pt idx="5103">
                  <c:v>130</c:v>
                </c:pt>
                <c:pt idx="5104">
                  <c:v>120</c:v>
                </c:pt>
                <c:pt idx="5105">
                  <c:v>120</c:v>
                </c:pt>
                <c:pt idx="5106">
                  <c:v>120</c:v>
                </c:pt>
                <c:pt idx="5107">
                  <c:v>120</c:v>
                </c:pt>
                <c:pt idx="5108">
                  <c:v>120</c:v>
                </c:pt>
                <c:pt idx="5109">
                  <c:v>130</c:v>
                </c:pt>
                <c:pt idx="5110">
                  <c:v>140</c:v>
                </c:pt>
                <c:pt idx="5111">
                  <c:v>120</c:v>
                </c:pt>
                <c:pt idx="5112">
                  <c:v>120</c:v>
                </c:pt>
                <c:pt idx="5113">
                  <c:v>120</c:v>
                </c:pt>
                <c:pt idx="5114">
                  <c:v>120</c:v>
                </c:pt>
                <c:pt idx="5115">
                  <c:v>110</c:v>
                </c:pt>
                <c:pt idx="5116">
                  <c:v>120</c:v>
                </c:pt>
                <c:pt idx="5117">
                  <c:v>120</c:v>
                </c:pt>
                <c:pt idx="5118">
                  <c:v>120</c:v>
                </c:pt>
                <c:pt idx="5119">
                  <c:v>120</c:v>
                </c:pt>
                <c:pt idx="5120">
                  <c:v>120</c:v>
                </c:pt>
                <c:pt idx="5121">
                  <c:v>120</c:v>
                </c:pt>
                <c:pt idx="5122">
                  <c:v>120</c:v>
                </c:pt>
                <c:pt idx="5123">
                  <c:v>120</c:v>
                </c:pt>
                <c:pt idx="5124">
                  <c:v>120</c:v>
                </c:pt>
                <c:pt idx="5125">
                  <c:v>120</c:v>
                </c:pt>
                <c:pt idx="5126">
                  <c:v>120</c:v>
                </c:pt>
                <c:pt idx="5127">
                  <c:v>130</c:v>
                </c:pt>
                <c:pt idx="5128">
                  <c:v>120</c:v>
                </c:pt>
                <c:pt idx="5129">
                  <c:v>120</c:v>
                </c:pt>
                <c:pt idx="5130">
                  <c:v>120</c:v>
                </c:pt>
                <c:pt idx="5131">
                  <c:v>120</c:v>
                </c:pt>
                <c:pt idx="5132">
                  <c:v>120</c:v>
                </c:pt>
                <c:pt idx="5133">
                  <c:v>120</c:v>
                </c:pt>
                <c:pt idx="5134">
                  <c:v>130</c:v>
                </c:pt>
                <c:pt idx="5135">
                  <c:v>120</c:v>
                </c:pt>
                <c:pt idx="5136">
                  <c:v>130</c:v>
                </c:pt>
                <c:pt idx="5137">
                  <c:v>120</c:v>
                </c:pt>
                <c:pt idx="5138">
                  <c:v>130</c:v>
                </c:pt>
                <c:pt idx="5139">
                  <c:v>130</c:v>
                </c:pt>
                <c:pt idx="5140">
                  <c:v>120</c:v>
                </c:pt>
                <c:pt idx="5141">
                  <c:v>120</c:v>
                </c:pt>
                <c:pt idx="5142">
                  <c:v>120</c:v>
                </c:pt>
                <c:pt idx="5143">
                  <c:v>120</c:v>
                </c:pt>
                <c:pt idx="5144">
                  <c:v>130</c:v>
                </c:pt>
                <c:pt idx="5145">
                  <c:v>120</c:v>
                </c:pt>
                <c:pt idx="5146">
                  <c:v>120</c:v>
                </c:pt>
                <c:pt idx="5147">
                  <c:v>120</c:v>
                </c:pt>
                <c:pt idx="5148">
                  <c:v>140</c:v>
                </c:pt>
                <c:pt idx="5149">
                  <c:v>280</c:v>
                </c:pt>
                <c:pt idx="5150">
                  <c:v>170</c:v>
                </c:pt>
                <c:pt idx="5151">
                  <c:v>180</c:v>
                </c:pt>
                <c:pt idx="5152">
                  <c:v>130</c:v>
                </c:pt>
                <c:pt idx="5153">
                  <c:v>110</c:v>
                </c:pt>
                <c:pt idx="5154">
                  <c:v>120</c:v>
                </c:pt>
                <c:pt idx="5155">
                  <c:v>120</c:v>
                </c:pt>
                <c:pt idx="5156">
                  <c:v>120</c:v>
                </c:pt>
                <c:pt idx="5157">
                  <c:v>120</c:v>
                </c:pt>
                <c:pt idx="5158">
                  <c:v>110</c:v>
                </c:pt>
                <c:pt idx="5159">
                  <c:v>110</c:v>
                </c:pt>
                <c:pt idx="5160">
                  <c:v>110</c:v>
                </c:pt>
                <c:pt idx="5161">
                  <c:v>100</c:v>
                </c:pt>
                <c:pt idx="5162">
                  <c:v>110</c:v>
                </c:pt>
                <c:pt idx="5163">
                  <c:v>120</c:v>
                </c:pt>
                <c:pt idx="5164">
                  <c:v>120</c:v>
                </c:pt>
                <c:pt idx="5165">
                  <c:v>120</c:v>
                </c:pt>
                <c:pt idx="5166">
                  <c:v>90</c:v>
                </c:pt>
                <c:pt idx="5167">
                  <c:v>100</c:v>
                </c:pt>
                <c:pt idx="5168">
                  <c:v>120</c:v>
                </c:pt>
                <c:pt idx="5169">
                  <c:v>120</c:v>
                </c:pt>
                <c:pt idx="5170">
                  <c:v>280</c:v>
                </c:pt>
                <c:pt idx="5171">
                  <c:v>280</c:v>
                </c:pt>
                <c:pt idx="5172">
                  <c:v>280</c:v>
                </c:pt>
                <c:pt idx="5173">
                  <c:v>280</c:v>
                </c:pt>
                <c:pt idx="5174">
                  <c:v>270</c:v>
                </c:pt>
                <c:pt idx="5175">
                  <c:v>160</c:v>
                </c:pt>
                <c:pt idx="5176">
                  <c:v>160</c:v>
                </c:pt>
                <c:pt idx="5177">
                  <c:v>130</c:v>
                </c:pt>
                <c:pt idx="5178">
                  <c:v>120</c:v>
                </c:pt>
                <c:pt idx="5179">
                  <c:v>130</c:v>
                </c:pt>
                <c:pt idx="5180">
                  <c:v>120</c:v>
                </c:pt>
                <c:pt idx="5181">
                  <c:v>120</c:v>
                </c:pt>
                <c:pt idx="5182">
                  <c:v>120</c:v>
                </c:pt>
                <c:pt idx="5183">
                  <c:v>120</c:v>
                </c:pt>
                <c:pt idx="5184">
                  <c:v>120</c:v>
                </c:pt>
                <c:pt idx="5185">
                  <c:v>120</c:v>
                </c:pt>
                <c:pt idx="5186">
                  <c:v>120</c:v>
                </c:pt>
                <c:pt idx="5187">
                  <c:v>120</c:v>
                </c:pt>
                <c:pt idx="5188">
                  <c:v>120</c:v>
                </c:pt>
                <c:pt idx="5189">
                  <c:v>120</c:v>
                </c:pt>
                <c:pt idx="5190">
                  <c:v>120</c:v>
                </c:pt>
                <c:pt idx="5191">
                  <c:v>120</c:v>
                </c:pt>
                <c:pt idx="5192">
                  <c:v>120</c:v>
                </c:pt>
                <c:pt idx="5193">
                  <c:v>120</c:v>
                </c:pt>
                <c:pt idx="5194">
                  <c:v>120</c:v>
                </c:pt>
                <c:pt idx="5195">
                  <c:v>120</c:v>
                </c:pt>
                <c:pt idx="5196">
                  <c:v>123.33333330000001</c:v>
                </c:pt>
                <c:pt idx="5197">
                  <c:v>126.66666669999999</c:v>
                </c:pt>
                <c:pt idx="5198">
                  <c:v>130</c:v>
                </c:pt>
                <c:pt idx="5199">
                  <c:v>130</c:v>
                </c:pt>
                <c:pt idx="5200">
                  <c:v>130</c:v>
                </c:pt>
                <c:pt idx="5201">
                  <c:v>120</c:v>
                </c:pt>
                <c:pt idx="5202">
                  <c:v>130</c:v>
                </c:pt>
                <c:pt idx="5203">
                  <c:v>130</c:v>
                </c:pt>
                <c:pt idx="5204">
                  <c:v>130</c:v>
                </c:pt>
                <c:pt idx="5205">
                  <c:v>130</c:v>
                </c:pt>
                <c:pt idx="5206">
                  <c:v>120</c:v>
                </c:pt>
                <c:pt idx="5207">
                  <c:v>130</c:v>
                </c:pt>
                <c:pt idx="5208">
                  <c:v>130</c:v>
                </c:pt>
                <c:pt idx="5209">
                  <c:v>120</c:v>
                </c:pt>
                <c:pt idx="5210">
                  <c:v>120</c:v>
                </c:pt>
                <c:pt idx="5211">
                  <c:v>120</c:v>
                </c:pt>
                <c:pt idx="5212">
                  <c:v>50</c:v>
                </c:pt>
                <c:pt idx="5213">
                  <c:v>50</c:v>
                </c:pt>
                <c:pt idx="5214">
                  <c:v>60</c:v>
                </c:pt>
                <c:pt idx="5215">
                  <c:v>40</c:v>
                </c:pt>
                <c:pt idx="5216">
                  <c:v>10</c:v>
                </c:pt>
                <c:pt idx="5217">
                  <c:v>120</c:v>
                </c:pt>
                <c:pt idx="5218">
                  <c:v>120</c:v>
                </c:pt>
                <c:pt idx="5219">
                  <c:v>100</c:v>
                </c:pt>
                <c:pt idx="5220">
                  <c:v>110</c:v>
                </c:pt>
                <c:pt idx="5221">
                  <c:v>120</c:v>
                </c:pt>
                <c:pt idx="5222">
                  <c:v>120</c:v>
                </c:pt>
                <c:pt idx="5223">
                  <c:v>120</c:v>
                </c:pt>
                <c:pt idx="5224">
                  <c:v>120</c:v>
                </c:pt>
                <c:pt idx="5225">
                  <c:v>120</c:v>
                </c:pt>
                <c:pt idx="5226">
                  <c:v>120</c:v>
                </c:pt>
                <c:pt idx="5227">
                  <c:v>120</c:v>
                </c:pt>
                <c:pt idx="5228">
                  <c:v>120</c:v>
                </c:pt>
                <c:pt idx="5229">
                  <c:v>120</c:v>
                </c:pt>
                <c:pt idx="5230">
                  <c:v>120</c:v>
                </c:pt>
                <c:pt idx="5231">
                  <c:v>120</c:v>
                </c:pt>
                <c:pt idx="5232">
                  <c:v>120</c:v>
                </c:pt>
                <c:pt idx="5233">
                  <c:v>110</c:v>
                </c:pt>
                <c:pt idx="5234">
                  <c:v>110</c:v>
                </c:pt>
                <c:pt idx="5235">
                  <c:v>110</c:v>
                </c:pt>
                <c:pt idx="5236">
                  <c:v>120</c:v>
                </c:pt>
                <c:pt idx="5237">
                  <c:v>120</c:v>
                </c:pt>
                <c:pt idx="5238">
                  <c:v>120</c:v>
                </c:pt>
                <c:pt idx="5239">
                  <c:v>120</c:v>
                </c:pt>
                <c:pt idx="5240">
                  <c:v>120</c:v>
                </c:pt>
                <c:pt idx="5241">
                  <c:v>115</c:v>
                </c:pt>
                <c:pt idx="5242">
                  <c:v>110</c:v>
                </c:pt>
                <c:pt idx="5243">
                  <c:v>120</c:v>
                </c:pt>
                <c:pt idx="5244">
                  <c:v>120</c:v>
                </c:pt>
                <c:pt idx="5245">
                  <c:v>130</c:v>
                </c:pt>
                <c:pt idx="5246">
                  <c:v>130</c:v>
                </c:pt>
                <c:pt idx="5247">
                  <c:v>130</c:v>
                </c:pt>
                <c:pt idx="5248">
                  <c:v>120</c:v>
                </c:pt>
                <c:pt idx="5249">
                  <c:v>130</c:v>
                </c:pt>
                <c:pt idx="5250">
                  <c:v>120</c:v>
                </c:pt>
                <c:pt idx="5251">
                  <c:v>120</c:v>
                </c:pt>
                <c:pt idx="5252">
                  <c:v>120</c:v>
                </c:pt>
                <c:pt idx="5253">
                  <c:v>120</c:v>
                </c:pt>
                <c:pt idx="5254">
                  <c:v>120</c:v>
                </c:pt>
                <c:pt idx="5255">
                  <c:v>120</c:v>
                </c:pt>
                <c:pt idx="5256">
                  <c:v>120</c:v>
                </c:pt>
                <c:pt idx="5257">
                  <c:v>120</c:v>
                </c:pt>
                <c:pt idx="5258">
                  <c:v>120</c:v>
                </c:pt>
                <c:pt idx="5259">
                  <c:v>120</c:v>
                </c:pt>
                <c:pt idx="5260">
                  <c:v>120</c:v>
                </c:pt>
                <c:pt idx="5261">
                  <c:v>120</c:v>
                </c:pt>
                <c:pt idx="5262">
                  <c:v>120</c:v>
                </c:pt>
                <c:pt idx="5263">
                  <c:v>120</c:v>
                </c:pt>
                <c:pt idx="5264">
                  <c:v>130</c:v>
                </c:pt>
                <c:pt idx="5265">
                  <c:v>130</c:v>
                </c:pt>
                <c:pt idx="5266">
                  <c:v>120</c:v>
                </c:pt>
                <c:pt idx="5267">
                  <c:v>130</c:v>
                </c:pt>
                <c:pt idx="5268">
                  <c:v>130</c:v>
                </c:pt>
                <c:pt idx="5269">
                  <c:v>130</c:v>
                </c:pt>
                <c:pt idx="5270">
                  <c:v>130</c:v>
                </c:pt>
                <c:pt idx="5271">
                  <c:v>130</c:v>
                </c:pt>
                <c:pt idx="5272">
                  <c:v>130</c:v>
                </c:pt>
                <c:pt idx="5273">
                  <c:v>130</c:v>
                </c:pt>
                <c:pt idx="5274">
                  <c:v>130</c:v>
                </c:pt>
                <c:pt idx="5275">
                  <c:v>130</c:v>
                </c:pt>
                <c:pt idx="5276">
                  <c:v>130</c:v>
                </c:pt>
                <c:pt idx="5277">
                  <c:v>120</c:v>
                </c:pt>
                <c:pt idx="5278">
                  <c:v>120</c:v>
                </c:pt>
                <c:pt idx="5279">
                  <c:v>120</c:v>
                </c:pt>
                <c:pt idx="5280">
                  <c:v>120</c:v>
                </c:pt>
                <c:pt idx="5281">
                  <c:v>120</c:v>
                </c:pt>
                <c:pt idx="5282">
                  <c:v>120</c:v>
                </c:pt>
                <c:pt idx="5283">
                  <c:v>120</c:v>
                </c:pt>
                <c:pt idx="5284">
                  <c:v>100</c:v>
                </c:pt>
                <c:pt idx="5285">
                  <c:v>120</c:v>
                </c:pt>
                <c:pt idx="5286">
                  <c:v>120</c:v>
                </c:pt>
                <c:pt idx="5287">
                  <c:v>120</c:v>
                </c:pt>
                <c:pt idx="5288">
                  <c:v>120</c:v>
                </c:pt>
                <c:pt idx="5289">
                  <c:v>130</c:v>
                </c:pt>
                <c:pt idx="5290">
                  <c:v>120</c:v>
                </c:pt>
                <c:pt idx="5291">
                  <c:v>130</c:v>
                </c:pt>
                <c:pt idx="5292">
                  <c:v>120</c:v>
                </c:pt>
                <c:pt idx="5293">
                  <c:v>120</c:v>
                </c:pt>
                <c:pt idx="5294">
                  <c:v>120</c:v>
                </c:pt>
                <c:pt idx="5295">
                  <c:v>120</c:v>
                </c:pt>
                <c:pt idx="5296">
                  <c:v>130</c:v>
                </c:pt>
                <c:pt idx="5297">
                  <c:v>110</c:v>
                </c:pt>
                <c:pt idx="5298">
                  <c:v>30</c:v>
                </c:pt>
                <c:pt idx="5299">
                  <c:v>40</c:v>
                </c:pt>
                <c:pt idx="5300">
                  <c:v>30</c:v>
                </c:pt>
                <c:pt idx="5301">
                  <c:v>30</c:v>
                </c:pt>
                <c:pt idx="5302">
                  <c:v>30</c:v>
                </c:pt>
                <c:pt idx="5303">
                  <c:v>30</c:v>
                </c:pt>
                <c:pt idx="5304">
                  <c:v>30</c:v>
                </c:pt>
                <c:pt idx="5305">
                  <c:v>20</c:v>
                </c:pt>
                <c:pt idx="5306">
                  <c:v>40</c:v>
                </c:pt>
                <c:pt idx="5307">
                  <c:v>20</c:v>
                </c:pt>
                <c:pt idx="5308">
                  <c:v>30</c:v>
                </c:pt>
                <c:pt idx="5309">
                  <c:v>20</c:v>
                </c:pt>
                <c:pt idx="5310">
                  <c:v>20</c:v>
                </c:pt>
                <c:pt idx="5311">
                  <c:v>10</c:v>
                </c:pt>
                <c:pt idx="5312">
                  <c:v>10</c:v>
                </c:pt>
                <c:pt idx="5313">
                  <c:v>10</c:v>
                </c:pt>
                <c:pt idx="5314">
                  <c:v>20</c:v>
                </c:pt>
                <c:pt idx="5315">
                  <c:v>20</c:v>
                </c:pt>
                <c:pt idx="5316">
                  <c:v>30</c:v>
                </c:pt>
                <c:pt idx="5317">
                  <c:v>10</c:v>
                </c:pt>
                <c:pt idx="5318">
                  <c:v>20</c:v>
                </c:pt>
                <c:pt idx="5319">
                  <c:v>30</c:v>
                </c:pt>
                <c:pt idx="5320">
                  <c:v>20</c:v>
                </c:pt>
                <c:pt idx="5321">
                  <c:v>10</c:v>
                </c:pt>
                <c:pt idx="5322">
                  <c:v>30</c:v>
                </c:pt>
                <c:pt idx="5323">
                  <c:v>10</c:v>
                </c:pt>
                <c:pt idx="5324">
                  <c:v>50</c:v>
                </c:pt>
                <c:pt idx="5325">
                  <c:v>60</c:v>
                </c:pt>
                <c:pt idx="5326">
                  <c:v>50</c:v>
                </c:pt>
                <c:pt idx="5327">
                  <c:v>40</c:v>
                </c:pt>
                <c:pt idx="5328">
                  <c:v>80</c:v>
                </c:pt>
                <c:pt idx="5329">
                  <c:v>110</c:v>
                </c:pt>
                <c:pt idx="5330">
                  <c:v>50</c:v>
                </c:pt>
                <c:pt idx="5331">
                  <c:v>50</c:v>
                </c:pt>
                <c:pt idx="5332">
                  <c:v>10</c:v>
                </c:pt>
                <c:pt idx="5333">
                  <c:v>100</c:v>
                </c:pt>
                <c:pt idx="5334">
                  <c:v>120</c:v>
                </c:pt>
                <c:pt idx="5335">
                  <c:v>100</c:v>
                </c:pt>
                <c:pt idx="5336">
                  <c:v>100</c:v>
                </c:pt>
                <c:pt idx="5337">
                  <c:v>90</c:v>
                </c:pt>
                <c:pt idx="5338">
                  <c:v>120</c:v>
                </c:pt>
                <c:pt idx="5339">
                  <c:v>80</c:v>
                </c:pt>
                <c:pt idx="5340">
                  <c:v>120</c:v>
                </c:pt>
                <c:pt idx="5341">
                  <c:v>110</c:v>
                </c:pt>
                <c:pt idx="5342">
                  <c:v>120</c:v>
                </c:pt>
                <c:pt idx="5343">
                  <c:v>120</c:v>
                </c:pt>
                <c:pt idx="5344">
                  <c:v>110</c:v>
                </c:pt>
                <c:pt idx="5345">
                  <c:v>120</c:v>
                </c:pt>
                <c:pt idx="5346">
                  <c:v>130</c:v>
                </c:pt>
                <c:pt idx="5347">
                  <c:v>120</c:v>
                </c:pt>
                <c:pt idx="5348">
                  <c:v>120</c:v>
                </c:pt>
                <c:pt idx="5349">
                  <c:v>120</c:v>
                </c:pt>
                <c:pt idx="5350">
                  <c:v>110</c:v>
                </c:pt>
                <c:pt idx="5351">
                  <c:v>120</c:v>
                </c:pt>
                <c:pt idx="5352">
                  <c:v>130</c:v>
                </c:pt>
                <c:pt idx="5353">
                  <c:v>120</c:v>
                </c:pt>
                <c:pt idx="5354">
                  <c:v>130</c:v>
                </c:pt>
                <c:pt idx="5355">
                  <c:v>130</c:v>
                </c:pt>
                <c:pt idx="5356">
                  <c:v>120</c:v>
                </c:pt>
                <c:pt idx="5357">
                  <c:v>120</c:v>
                </c:pt>
                <c:pt idx="5358">
                  <c:v>120</c:v>
                </c:pt>
                <c:pt idx="5359">
                  <c:v>120</c:v>
                </c:pt>
                <c:pt idx="5360">
                  <c:v>130</c:v>
                </c:pt>
                <c:pt idx="5361">
                  <c:v>120</c:v>
                </c:pt>
                <c:pt idx="5362">
                  <c:v>120</c:v>
                </c:pt>
                <c:pt idx="5363">
                  <c:v>120</c:v>
                </c:pt>
                <c:pt idx="5364">
                  <c:v>130</c:v>
                </c:pt>
                <c:pt idx="5365">
                  <c:v>130</c:v>
                </c:pt>
                <c:pt idx="5366">
                  <c:v>130</c:v>
                </c:pt>
                <c:pt idx="5367">
                  <c:v>130</c:v>
                </c:pt>
                <c:pt idx="5368">
                  <c:v>130</c:v>
                </c:pt>
                <c:pt idx="5369">
                  <c:v>120</c:v>
                </c:pt>
                <c:pt idx="5370">
                  <c:v>120</c:v>
                </c:pt>
                <c:pt idx="5371">
                  <c:v>120</c:v>
                </c:pt>
                <c:pt idx="5372">
                  <c:v>120</c:v>
                </c:pt>
                <c:pt idx="5373">
                  <c:v>130</c:v>
                </c:pt>
                <c:pt idx="5374">
                  <c:v>130</c:v>
                </c:pt>
                <c:pt idx="5375">
                  <c:v>280</c:v>
                </c:pt>
                <c:pt idx="5376">
                  <c:v>270</c:v>
                </c:pt>
                <c:pt idx="5377">
                  <c:v>270</c:v>
                </c:pt>
                <c:pt idx="5378">
                  <c:v>270</c:v>
                </c:pt>
                <c:pt idx="5379">
                  <c:v>260</c:v>
                </c:pt>
                <c:pt idx="5380">
                  <c:v>260</c:v>
                </c:pt>
                <c:pt idx="5381">
                  <c:v>250</c:v>
                </c:pt>
                <c:pt idx="5382">
                  <c:v>270</c:v>
                </c:pt>
                <c:pt idx="5383">
                  <c:v>270</c:v>
                </c:pt>
                <c:pt idx="5384">
                  <c:v>200</c:v>
                </c:pt>
                <c:pt idx="5385">
                  <c:v>90</c:v>
                </c:pt>
                <c:pt idx="5386">
                  <c:v>310</c:v>
                </c:pt>
                <c:pt idx="5387">
                  <c:v>270</c:v>
                </c:pt>
                <c:pt idx="5388">
                  <c:v>280</c:v>
                </c:pt>
                <c:pt idx="5389">
                  <c:v>270</c:v>
                </c:pt>
                <c:pt idx="5390">
                  <c:v>270</c:v>
                </c:pt>
                <c:pt idx="5391">
                  <c:v>210</c:v>
                </c:pt>
                <c:pt idx="5392">
                  <c:v>270</c:v>
                </c:pt>
                <c:pt idx="5393">
                  <c:v>290</c:v>
                </c:pt>
                <c:pt idx="5394">
                  <c:v>40</c:v>
                </c:pt>
                <c:pt idx="5395">
                  <c:v>30</c:v>
                </c:pt>
                <c:pt idx="5396">
                  <c:v>40</c:v>
                </c:pt>
                <c:pt idx="5397">
                  <c:v>40</c:v>
                </c:pt>
                <c:pt idx="5398">
                  <c:v>10</c:v>
                </c:pt>
                <c:pt idx="5399">
                  <c:v>10</c:v>
                </c:pt>
                <c:pt idx="5400">
                  <c:v>20</c:v>
                </c:pt>
                <c:pt idx="5401">
                  <c:v>10</c:v>
                </c:pt>
                <c:pt idx="5402">
                  <c:v>10</c:v>
                </c:pt>
                <c:pt idx="5403">
                  <c:v>70</c:v>
                </c:pt>
                <c:pt idx="5404">
                  <c:v>250</c:v>
                </c:pt>
                <c:pt idx="5405">
                  <c:v>290</c:v>
                </c:pt>
                <c:pt idx="5406">
                  <c:v>30</c:v>
                </c:pt>
                <c:pt idx="5407">
                  <c:v>20</c:v>
                </c:pt>
                <c:pt idx="5408">
                  <c:v>190</c:v>
                </c:pt>
                <c:pt idx="5409">
                  <c:v>360</c:v>
                </c:pt>
                <c:pt idx="5410">
                  <c:v>140</c:v>
                </c:pt>
                <c:pt idx="5411">
                  <c:v>150</c:v>
                </c:pt>
                <c:pt idx="5412">
                  <c:v>140</c:v>
                </c:pt>
                <c:pt idx="5413">
                  <c:v>130</c:v>
                </c:pt>
                <c:pt idx="5414">
                  <c:v>125</c:v>
                </c:pt>
                <c:pt idx="5415">
                  <c:v>120</c:v>
                </c:pt>
                <c:pt idx="5416">
                  <c:v>130</c:v>
                </c:pt>
                <c:pt idx="5417">
                  <c:v>130</c:v>
                </c:pt>
                <c:pt idx="5418">
                  <c:v>120</c:v>
                </c:pt>
                <c:pt idx="5419">
                  <c:v>130</c:v>
                </c:pt>
                <c:pt idx="5420">
                  <c:v>120</c:v>
                </c:pt>
                <c:pt idx="5421">
                  <c:v>120</c:v>
                </c:pt>
                <c:pt idx="5422">
                  <c:v>50</c:v>
                </c:pt>
                <c:pt idx="5423">
                  <c:v>110</c:v>
                </c:pt>
                <c:pt idx="5424">
                  <c:v>100</c:v>
                </c:pt>
                <c:pt idx="5425">
                  <c:v>110</c:v>
                </c:pt>
                <c:pt idx="5426">
                  <c:v>120</c:v>
                </c:pt>
                <c:pt idx="5427">
                  <c:v>130</c:v>
                </c:pt>
                <c:pt idx="5428">
                  <c:v>120</c:v>
                </c:pt>
                <c:pt idx="5429">
                  <c:v>300</c:v>
                </c:pt>
                <c:pt idx="5430">
                  <c:v>310</c:v>
                </c:pt>
                <c:pt idx="5431">
                  <c:v>140</c:v>
                </c:pt>
                <c:pt idx="5432">
                  <c:v>120</c:v>
                </c:pt>
                <c:pt idx="5433">
                  <c:v>150</c:v>
                </c:pt>
                <c:pt idx="5434">
                  <c:v>300</c:v>
                </c:pt>
                <c:pt idx="5435">
                  <c:v>270</c:v>
                </c:pt>
                <c:pt idx="5436">
                  <c:v>220</c:v>
                </c:pt>
                <c:pt idx="5437">
                  <c:v>260</c:v>
                </c:pt>
                <c:pt idx="5438">
                  <c:v>290</c:v>
                </c:pt>
                <c:pt idx="5439">
                  <c:v>290</c:v>
                </c:pt>
                <c:pt idx="5440">
                  <c:v>300</c:v>
                </c:pt>
                <c:pt idx="5441">
                  <c:v>360</c:v>
                </c:pt>
                <c:pt idx="5442">
                  <c:v>360</c:v>
                </c:pt>
                <c:pt idx="5443">
                  <c:v>350</c:v>
                </c:pt>
                <c:pt idx="5444">
                  <c:v>10</c:v>
                </c:pt>
                <c:pt idx="5445">
                  <c:v>10</c:v>
                </c:pt>
                <c:pt idx="5446">
                  <c:v>40</c:v>
                </c:pt>
                <c:pt idx="5447">
                  <c:v>30</c:v>
                </c:pt>
                <c:pt idx="5448">
                  <c:v>30</c:v>
                </c:pt>
                <c:pt idx="5449">
                  <c:v>30</c:v>
                </c:pt>
                <c:pt idx="5450">
                  <c:v>30</c:v>
                </c:pt>
                <c:pt idx="5451">
                  <c:v>30</c:v>
                </c:pt>
                <c:pt idx="5452">
                  <c:v>20</c:v>
                </c:pt>
                <c:pt idx="5453">
                  <c:v>60</c:v>
                </c:pt>
                <c:pt idx="5454">
                  <c:v>10</c:v>
                </c:pt>
                <c:pt idx="5455">
                  <c:v>50</c:v>
                </c:pt>
                <c:pt idx="5456">
                  <c:v>20</c:v>
                </c:pt>
                <c:pt idx="5457">
                  <c:v>110</c:v>
                </c:pt>
                <c:pt idx="5458">
                  <c:v>130</c:v>
                </c:pt>
                <c:pt idx="5459">
                  <c:v>130</c:v>
                </c:pt>
                <c:pt idx="5460">
                  <c:v>130</c:v>
                </c:pt>
                <c:pt idx="5461">
                  <c:v>120</c:v>
                </c:pt>
                <c:pt idx="5462">
                  <c:v>120</c:v>
                </c:pt>
                <c:pt idx="5463">
                  <c:v>130</c:v>
                </c:pt>
                <c:pt idx="5464">
                  <c:v>120</c:v>
                </c:pt>
                <c:pt idx="5465">
                  <c:v>120</c:v>
                </c:pt>
                <c:pt idx="5466">
                  <c:v>100</c:v>
                </c:pt>
                <c:pt idx="5467">
                  <c:v>100</c:v>
                </c:pt>
                <c:pt idx="5468">
                  <c:v>110</c:v>
                </c:pt>
                <c:pt idx="5469">
                  <c:v>100</c:v>
                </c:pt>
                <c:pt idx="5470">
                  <c:v>100</c:v>
                </c:pt>
                <c:pt idx="5471">
                  <c:v>120</c:v>
                </c:pt>
                <c:pt idx="5472">
                  <c:v>110</c:v>
                </c:pt>
                <c:pt idx="5473">
                  <c:v>120</c:v>
                </c:pt>
                <c:pt idx="5474">
                  <c:v>120</c:v>
                </c:pt>
                <c:pt idx="5475">
                  <c:v>110</c:v>
                </c:pt>
                <c:pt idx="5476">
                  <c:v>110</c:v>
                </c:pt>
                <c:pt idx="5477">
                  <c:v>110</c:v>
                </c:pt>
                <c:pt idx="5478">
                  <c:v>120</c:v>
                </c:pt>
                <c:pt idx="5479">
                  <c:v>120</c:v>
                </c:pt>
                <c:pt idx="5480">
                  <c:v>120</c:v>
                </c:pt>
                <c:pt idx="5481">
                  <c:v>120</c:v>
                </c:pt>
                <c:pt idx="5482">
                  <c:v>120</c:v>
                </c:pt>
                <c:pt idx="5483">
                  <c:v>120</c:v>
                </c:pt>
                <c:pt idx="5484">
                  <c:v>120</c:v>
                </c:pt>
                <c:pt idx="5485">
                  <c:v>130</c:v>
                </c:pt>
                <c:pt idx="5486">
                  <c:v>120</c:v>
                </c:pt>
                <c:pt idx="5487">
                  <c:v>120</c:v>
                </c:pt>
                <c:pt idx="5488">
                  <c:v>120</c:v>
                </c:pt>
                <c:pt idx="5489">
                  <c:v>120</c:v>
                </c:pt>
                <c:pt idx="5490">
                  <c:v>120</c:v>
                </c:pt>
                <c:pt idx="5491">
                  <c:v>120</c:v>
                </c:pt>
                <c:pt idx="5492">
                  <c:v>120</c:v>
                </c:pt>
                <c:pt idx="5493">
                  <c:v>120</c:v>
                </c:pt>
                <c:pt idx="5494">
                  <c:v>120</c:v>
                </c:pt>
                <c:pt idx="5495">
                  <c:v>120</c:v>
                </c:pt>
                <c:pt idx="5496">
                  <c:v>120</c:v>
                </c:pt>
                <c:pt idx="5497">
                  <c:v>120</c:v>
                </c:pt>
                <c:pt idx="5498">
                  <c:v>120</c:v>
                </c:pt>
                <c:pt idx="5499">
                  <c:v>120</c:v>
                </c:pt>
                <c:pt idx="5500">
                  <c:v>130</c:v>
                </c:pt>
                <c:pt idx="5501">
                  <c:v>120</c:v>
                </c:pt>
                <c:pt idx="5502">
                  <c:v>110</c:v>
                </c:pt>
                <c:pt idx="5503">
                  <c:v>100</c:v>
                </c:pt>
                <c:pt idx="5504">
                  <c:v>120</c:v>
                </c:pt>
                <c:pt idx="5505">
                  <c:v>290</c:v>
                </c:pt>
                <c:pt idx="5506">
                  <c:v>20</c:v>
                </c:pt>
                <c:pt idx="5507">
                  <c:v>280</c:v>
                </c:pt>
                <c:pt idx="5508">
                  <c:v>270</c:v>
                </c:pt>
                <c:pt idx="5509">
                  <c:v>30</c:v>
                </c:pt>
                <c:pt idx="5510">
                  <c:v>80</c:v>
                </c:pt>
                <c:pt idx="5511">
                  <c:v>20</c:v>
                </c:pt>
                <c:pt idx="5512">
                  <c:v>60</c:v>
                </c:pt>
                <c:pt idx="5513">
                  <c:v>20</c:v>
                </c:pt>
                <c:pt idx="5514">
                  <c:v>40</c:v>
                </c:pt>
                <c:pt idx="5515">
                  <c:v>20</c:v>
                </c:pt>
                <c:pt idx="5516">
                  <c:v>20</c:v>
                </c:pt>
                <c:pt idx="5517">
                  <c:v>360</c:v>
                </c:pt>
                <c:pt idx="5518">
                  <c:v>70</c:v>
                </c:pt>
                <c:pt idx="5519">
                  <c:v>60</c:v>
                </c:pt>
                <c:pt idx="5520">
                  <c:v>30</c:v>
                </c:pt>
                <c:pt idx="5521">
                  <c:v>10</c:v>
                </c:pt>
                <c:pt idx="5522">
                  <c:v>20</c:v>
                </c:pt>
                <c:pt idx="5523">
                  <c:v>30</c:v>
                </c:pt>
                <c:pt idx="5524">
                  <c:v>20</c:v>
                </c:pt>
                <c:pt idx="5525">
                  <c:v>20</c:v>
                </c:pt>
                <c:pt idx="5526">
                  <c:v>50</c:v>
                </c:pt>
                <c:pt idx="5527">
                  <c:v>30</c:v>
                </c:pt>
                <c:pt idx="5528">
                  <c:v>40</c:v>
                </c:pt>
                <c:pt idx="5529">
                  <c:v>30</c:v>
                </c:pt>
                <c:pt idx="5530">
                  <c:v>30</c:v>
                </c:pt>
                <c:pt idx="5531">
                  <c:v>30</c:v>
                </c:pt>
                <c:pt idx="5532">
                  <c:v>130</c:v>
                </c:pt>
                <c:pt idx="5533">
                  <c:v>10</c:v>
                </c:pt>
                <c:pt idx="5534">
                  <c:v>150</c:v>
                </c:pt>
                <c:pt idx="5535">
                  <c:v>270</c:v>
                </c:pt>
                <c:pt idx="5536">
                  <c:v>130</c:v>
                </c:pt>
                <c:pt idx="5537">
                  <c:v>300</c:v>
                </c:pt>
                <c:pt idx="5538">
                  <c:v>290</c:v>
                </c:pt>
                <c:pt idx="5539">
                  <c:v>290</c:v>
                </c:pt>
                <c:pt idx="5540">
                  <c:v>290</c:v>
                </c:pt>
                <c:pt idx="5541">
                  <c:v>270</c:v>
                </c:pt>
                <c:pt idx="5542">
                  <c:v>290</c:v>
                </c:pt>
                <c:pt idx="5543">
                  <c:v>120</c:v>
                </c:pt>
                <c:pt idx="5544">
                  <c:v>30</c:v>
                </c:pt>
                <c:pt idx="5545">
                  <c:v>40</c:v>
                </c:pt>
                <c:pt idx="5546">
                  <c:v>40</c:v>
                </c:pt>
                <c:pt idx="5547">
                  <c:v>40</c:v>
                </c:pt>
                <c:pt idx="5548">
                  <c:v>50</c:v>
                </c:pt>
                <c:pt idx="5549">
                  <c:v>60</c:v>
                </c:pt>
                <c:pt idx="5550">
                  <c:v>90</c:v>
                </c:pt>
                <c:pt idx="5551">
                  <c:v>90</c:v>
                </c:pt>
                <c:pt idx="5552">
                  <c:v>70</c:v>
                </c:pt>
                <c:pt idx="5553">
                  <c:v>50</c:v>
                </c:pt>
                <c:pt idx="5554">
                  <c:v>30</c:v>
                </c:pt>
                <c:pt idx="5555">
                  <c:v>20</c:v>
                </c:pt>
                <c:pt idx="5556">
                  <c:v>40</c:v>
                </c:pt>
                <c:pt idx="5557">
                  <c:v>90</c:v>
                </c:pt>
                <c:pt idx="5558">
                  <c:v>140</c:v>
                </c:pt>
                <c:pt idx="5559">
                  <c:v>120</c:v>
                </c:pt>
                <c:pt idx="5560">
                  <c:v>120</c:v>
                </c:pt>
                <c:pt idx="5561">
                  <c:v>120</c:v>
                </c:pt>
                <c:pt idx="5562">
                  <c:v>120</c:v>
                </c:pt>
                <c:pt idx="5563">
                  <c:v>120</c:v>
                </c:pt>
                <c:pt idx="5564">
                  <c:v>120</c:v>
                </c:pt>
                <c:pt idx="5565">
                  <c:v>100</c:v>
                </c:pt>
                <c:pt idx="5566">
                  <c:v>110</c:v>
                </c:pt>
                <c:pt idx="5567">
                  <c:v>80</c:v>
                </c:pt>
                <c:pt idx="5568">
                  <c:v>100</c:v>
                </c:pt>
                <c:pt idx="5569">
                  <c:v>100</c:v>
                </c:pt>
                <c:pt idx="5570">
                  <c:v>110</c:v>
                </c:pt>
                <c:pt idx="5571">
                  <c:v>80</c:v>
                </c:pt>
                <c:pt idx="5572">
                  <c:v>90</c:v>
                </c:pt>
                <c:pt idx="5573">
                  <c:v>90</c:v>
                </c:pt>
                <c:pt idx="5574">
                  <c:v>90</c:v>
                </c:pt>
                <c:pt idx="5575">
                  <c:v>100</c:v>
                </c:pt>
                <c:pt idx="5576">
                  <c:v>110</c:v>
                </c:pt>
                <c:pt idx="5577">
                  <c:v>110</c:v>
                </c:pt>
                <c:pt idx="5578">
                  <c:v>120</c:v>
                </c:pt>
                <c:pt idx="5579">
                  <c:v>120</c:v>
                </c:pt>
                <c:pt idx="5580">
                  <c:v>120</c:v>
                </c:pt>
                <c:pt idx="5581">
                  <c:v>120</c:v>
                </c:pt>
                <c:pt idx="5582">
                  <c:v>120</c:v>
                </c:pt>
                <c:pt idx="5583">
                  <c:v>120</c:v>
                </c:pt>
                <c:pt idx="5584">
                  <c:v>120</c:v>
                </c:pt>
                <c:pt idx="5585">
                  <c:v>120</c:v>
                </c:pt>
                <c:pt idx="5586">
                  <c:v>120</c:v>
                </c:pt>
                <c:pt idx="5587">
                  <c:v>130</c:v>
                </c:pt>
                <c:pt idx="5588">
                  <c:v>120</c:v>
                </c:pt>
                <c:pt idx="5589">
                  <c:v>120</c:v>
                </c:pt>
                <c:pt idx="5590">
                  <c:v>120</c:v>
                </c:pt>
                <c:pt idx="5591">
                  <c:v>120</c:v>
                </c:pt>
                <c:pt idx="5592">
                  <c:v>130</c:v>
                </c:pt>
                <c:pt idx="5593">
                  <c:v>120</c:v>
                </c:pt>
                <c:pt idx="5594">
                  <c:v>120</c:v>
                </c:pt>
                <c:pt idx="5595">
                  <c:v>130</c:v>
                </c:pt>
                <c:pt idx="5596">
                  <c:v>120</c:v>
                </c:pt>
                <c:pt idx="5597">
                  <c:v>120</c:v>
                </c:pt>
                <c:pt idx="5598">
                  <c:v>120</c:v>
                </c:pt>
                <c:pt idx="5599">
                  <c:v>120</c:v>
                </c:pt>
                <c:pt idx="5600">
                  <c:v>50</c:v>
                </c:pt>
                <c:pt idx="5601">
                  <c:v>20</c:v>
                </c:pt>
                <c:pt idx="5602">
                  <c:v>20</c:v>
                </c:pt>
                <c:pt idx="5603">
                  <c:v>120</c:v>
                </c:pt>
                <c:pt idx="5604">
                  <c:v>120</c:v>
                </c:pt>
                <c:pt idx="5605">
                  <c:v>130</c:v>
                </c:pt>
                <c:pt idx="5606">
                  <c:v>120</c:v>
                </c:pt>
                <c:pt idx="5607">
                  <c:v>120</c:v>
                </c:pt>
                <c:pt idx="5608">
                  <c:v>110</c:v>
                </c:pt>
                <c:pt idx="5609">
                  <c:v>120</c:v>
                </c:pt>
                <c:pt idx="5610">
                  <c:v>110</c:v>
                </c:pt>
                <c:pt idx="5611">
                  <c:v>100</c:v>
                </c:pt>
                <c:pt idx="5612">
                  <c:v>110</c:v>
                </c:pt>
                <c:pt idx="5613">
                  <c:v>120</c:v>
                </c:pt>
                <c:pt idx="5614">
                  <c:v>110</c:v>
                </c:pt>
                <c:pt idx="5615">
                  <c:v>110</c:v>
                </c:pt>
                <c:pt idx="5616">
                  <c:v>111.4285714</c:v>
                </c:pt>
                <c:pt idx="5617">
                  <c:v>112.8571429</c:v>
                </c:pt>
                <c:pt idx="5618">
                  <c:v>114.2857143</c:v>
                </c:pt>
                <c:pt idx="5619">
                  <c:v>115.7142857</c:v>
                </c:pt>
                <c:pt idx="5620">
                  <c:v>117.1428571</c:v>
                </c:pt>
                <c:pt idx="5621">
                  <c:v>118.5714286</c:v>
                </c:pt>
                <c:pt idx="5622">
                  <c:v>120</c:v>
                </c:pt>
                <c:pt idx="5623">
                  <c:v>120</c:v>
                </c:pt>
                <c:pt idx="5624">
                  <c:v>120</c:v>
                </c:pt>
                <c:pt idx="5625">
                  <c:v>120</c:v>
                </c:pt>
                <c:pt idx="5626">
                  <c:v>125</c:v>
                </c:pt>
                <c:pt idx="5627">
                  <c:v>130</c:v>
                </c:pt>
                <c:pt idx="5628">
                  <c:v>120</c:v>
                </c:pt>
                <c:pt idx="5629">
                  <c:v>120</c:v>
                </c:pt>
                <c:pt idx="5630">
                  <c:v>120</c:v>
                </c:pt>
                <c:pt idx="5631">
                  <c:v>120</c:v>
                </c:pt>
                <c:pt idx="5632">
                  <c:v>120</c:v>
                </c:pt>
                <c:pt idx="5633">
                  <c:v>120</c:v>
                </c:pt>
                <c:pt idx="5634">
                  <c:v>120</c:v>
                </c:pt>
                <c:pt idx="5635">
                  <c:v>120</c:v>
                </c:pt>
                <c:pt idx="5636">
                  <c:v>120</c:v>
                </c:pt>
                <c:pt idx="5637">
                  <c:v>125</c:v>
                </c:pt>
                <c:pt idx="5638">
                  <c:v>130</c:v>
                </c:pt>
                <c:pt idx="5639">
                  <c:v>130</c:v>
                </c:pt>
                <c:pt idx="5640">
                  <c:v>130</c:v>
                </c:pt>
                <c:pt idx="5641">
                  <c:v>120</c:v>
                </c:pt>
                <c:pt idx="5642">
                  <c:v>120</c:v>
                </c:pt>
                <c:pt idx="5643">
                  <c:v>125</c:v>
                </c:pt>
                <c:pt idx="5644">
                  <c:v>130</c:v>
                </c:pt>
                <c:pt idx="5645">
                  <c:v>125</c:v>
                </c:pt>
                <c:pt idx="5646">
                  <c:v>120</c:v>
                </c:pt>
                <c:pt idx="5647">
                  <c:v>120</c:v>
                </c:pt>
                <c:pt idx="5648">
                  <c:v>120</c:v>
                </c:pt>
                <c:pt idx="5649">
                  <c:v>120</c:v>
                </c:pt>
                <c:pt idx="5650">
                  <c:v>120</c:v>
                </c:pt>
                <c:pt idx="5651">
                  <c:v>125</c:v>
                </c:pt>
                <c:pt idx="5652">
                  <c:v>130</c:v>
                </c:pt>
                <c:pt idx="5653">
                  <c:v>120</c:v>
                </c:pt>
                <c:pt idx="5654">
                  <c:v>120</c:v>
                </c:pt>
                <c:pt idx="5655">
                  <c:v>120</c:v>
                </c:pt>
                <c:pt idx="5656">
                  <c:v>120</c:v>
                </c:pt>
                <c:pt idx="5657">
                  <c:v>120</c:v>
                </c:pt>
                <c:pt idx="5658">
                  <c:v>120</c:v>
                </c:pt>
                <c:pt idx="5659">
                  <c:v>120</c:v>
                </c:pt>
                <c:pt idx="5660">
                  <c:v>120</c:v>
                </c:pt>
                <c:pt idx="5661">
                  <c:v>120</c:v>
                </c:pt>
                <c:pt idx="5662">
                  <c:v>120</c:v>
                </c:pt>
                <c:pt idx="5663">
                  <c:v>120</c:v>
                </c:pt>
                <c:pt idx="5664">
                  <c:v>120</c:v>
                </c:pt>
                <c:pt idx="5665">
                  <c:v>115</c:v>
                </c:pt>
                <c:pt idx="5666">
                  <c:v>110</c:v>
                </c:pt>
                <c:pt idx="5667">
                  <c:v>120</c:v>
                </c:pt>
                <c:pt idx="5668">
                  <c:v>110</c:v>
                </c:pt>
                <c:pt idx="5669">
                  <c:v>110</c:v>
                </c:pt>
                <c:pt idx="5670">
                  <c:v>110</c:v>
                </c:pt>
                <c:pt idx="5671">
                  <c:v>120</c:v>
                </c:pt>
                <c:pt idx="5672">
                  <c:v>130</c:v>
                </c:pt>
                <c:pt idx="5673">
                  <c:v>140</c:v>
                </c:pt>
                <c:pt idx="5674">
                  <c:v>130</c:v>
                </c:pt>
                <c:pt idx="5675">
                  <c:v>130</c:v>
                </c:pt>
                <c:pt idx="5676">
                  <c:v>130</c:v>
                </c:pt>
                <c:pt idx="5677">
                  <c:v>130</c:v>
                </c:pt>
                <c:pt idx="5678">
                  <c:v>130</c:v>
                </c:pt>
                <c:pt idx="5679">
                  <c:v>130</c:v>
                </c:pt>
                <c:pt idx="5680">
                  <c:v>130</c:v>
                </c:pt>
                <c:pt idx="5681">
                  <c:v>125</c:v>
                </c:pt>
                <c:pt idx="5682">
                  <c:v>120</c:v>
                </c:pt>
                <c:pt idx="5683">
                  <c:v>120</c:v>
                </c:pt>
                <c:pt idx="5684">
                  <c:v>120</c:v>
                </c:pt>
                <c:pt idx="5685">
                  <c:v>120</c:v>
                </c:pt>
                <c:pt idx="5686">
                  <c:v>120</c:v>
                </c:pt>
                <c:pt idx="5687">
                  <c:v>120</c:v>
                </c:pt>
                <c:pt idx="5688">
                  <c:v>120</c:v>
                </c:pt>
                <c:pt idx="5689">
                  <c:v>120</c:v>
                </c:pt>
                <c:pt idx="5690">
                  <c:v>120</c:v>
                </c:pt>
                <c:pt idx="5691">
                  <c:v>120</c:v>
                </c:pt>
                <c:pt idx="5692">
                  <c:v>110</c:v>
                </c:pt>
                <c:pt idx="5693">
                  <c:v>110</c:v>
                </c:pt>
                <c:pt idx="5694">
                  <c:v>120</c:v>
                </c:pt>
                <c:pt idx="5695">
                  <c:v>120</c:v>
                </c:pt>
                <c:pt idx="5696">
                  <c:v>120</c:v>
                </c:pt>
                <c:pt idx="5697">
                  <c:v>120</c:v>
                </c:pt>
                <c:pt idx="5698">
                  <c:v>120</c:v>
                </c:pt>
                <c:pt idx="5699">
                  <c:v>125</c:v>
                </c:pt>
                <c:pt idx="5700">
                  <c:v>130</c:v>
                </c:pt>
                <c:pt idx="5701">
                  <c:v>130</c:v>
                </c:pt>
                <c:pt idx="5702">
                  <c:v>130</c:v>
                </c:pt>
                <c:pt idx="5703">
                  <c:v>130</c:v>
                </c:pt>
                <c:pt idx="5704">
                  <c:v>130</c:v>
                </c:pt>
                <c:pt idx="5705">
                  <c:v>120</c:v>
                </c:pt>
                <c:pt idx="5706">
                  <c:v>120</c:v>
                </c:pt>
                <c:pt idx="5707">
                  <c:v>120</c:v>
                </c:pt>
                <c:pt idx="5708">
                  <c:v>120</c:v>
                </c:pt>
                <c:pt idx="5709">
                  <c:v>120</c:v>
                </c:pt>
                <c:pt idx="5710">
                  <c:v>120</c:v>
                </c:pt>
                <c:pt idx="5711">
                  <c:v>115</c:v>
                </c:pt>
                <c:pt idx="5712">
                  <c:v>110</c:v>
                </c:pt>
                <c:pt idx="5713">
                  <c:v>130</c:v>
                </c:pt>
                <c:pt idx="5714">
                  <c:v>125</c:v>
                </c:pt>
                <c:pt idx="5715">
                  <c:v>120</c:v>
                </c:pt>
                <c:pt idx="5716">
                  <c:v>120</c:v>
                </c:pt>
                <c:pt idx="5717">
                  <c:v>120</c:v>
                </c:pt>
                <c:pt idx="5718">
                  <c:v>120</c:v>
                </c:pt>
                <c:pt idx="5719">
                  <c:v>120</c:v>
                </c:pt>
                <c:pt idx="5720">
                  <c:v>120</c:v>
                </c:pt>
                <c:pt idx="5721">
                  <c:v>120</c:v>
                </c:pt>
                <c:pt idx="5722">
                  <c:v>120</c:v>
                </c:pt>
                <c:pt idx="5723">
                  <c:v>120</c:v>
                </c:pt>
                <c:pt idx="5724">
                  <c:v>120</c:v>
                </c:pt>
                <c:pt idx="5725">
                  <c:v>120</c:v>
                </c:pt>
                <c:pt idx="5726">
                  <c:v>120</c:v>
                </c:pt>
                <c:pt idx="5727">
                  <c:v>120</c:v>
                </c:pt>
                <c:pt idx="5728">
                  <c:v>120</c:v>
                </c:pt>
                <c:pt idx="5729">
                  <c:v>130</c:v>
                </c:pt>
                <c:pt idx="5730">
                  <c:v>120</c:v>
                </c:pt>
                <c:pt idx="5731">
                  <c:v>120</c:v>
                </c:pt>
                <c:pt idx="5732">
                  <c:v>120</c:v>
                </c:pt>
                <c:pt idx="5733">
                  <c:v>120</c:v>
                </c:pt>
                <c:pt idx="5734">
                  <c:v>120</c:v>
                </c:pt>
                <c:pt idx="5735">
                  <c:v>120</c:v>
                </c:pt>
                <c:pt idx="5736">
                  <c:v>120</c:v>
                </c:pt>
                <c:pt idx="5737">
                  <c:v>130</c:v>
                </c:pt>
                <c:pt idx="5738">
                  <c:v>120</c:v>
                </c:pt>
                <c:pt idx="5739">
                  <c:v>120</c:v>
                </c:pt>
                <c:pt idx="5740">
                  <c:v>120</c:v>
                </c:pt>
                <c:pt idx="5741">
                  <c:v>120</c:v>
                </c:pt>
                <c:pt idx="5742">
                  <c:v>120</c:v>
                </c:pt>
                <c:pt idx="5743">
                  <c:v>120</c:v>
                </c:pt>
                <c:pt idx="5744">
                  <c:v>120</c:v>
                </c:pt>
                <c:pt idx="5745">
                  <c:v>130</c:v>
                </c:pt>
                <c:pt idx="5746">
                  <c:v>120</c:v>
                </c:pt>
                <c:pt idx="5747">
                  <c:v>120</c:v>
                </c:pt>
                <c:pt idx="5748">
                  <c:v>120</c:v>
                </c:pt>
                <c:pt idx="5749">
                  <c:v>120</c:v>
                </c:pt>
                <c:pt idx="5750">
                  <c:v>125</c:v>
                </c:pt>
                <c:pt idx="5751">
                  <c:v>130</c:v>
                </c:pt>
                <c:pt idx="5752">
                  <c:v>280</c:v>
                </c:pt>
                <c:pt idx="5753">
                  <c:v>290</c:v>
                </c:pt>
                <c:pt idx="5754">
                  <c:v>100</c:v>
                </c:pt>
                <c:pt idx="5755">
                  <c:v>110</c:v>
                </c:pt>
                <c:pt idx="5756">
                  <c:v>270</c:v>
                </c:pt>
                <c:pt idx="5757">
                  <c:v>280</c:v>
                </c:pt>
                <c:pt idx="5758">
                  <c:v>130</c:v>
                </c:pt>
                <c:pt idx="5759">
                  <c:v>290</c:v>
                </c:pt>
                <c:pt idx="5760">
                  <c:v>280</c:v>
                </c:pt>
                <c:pt idx="5761">
                  <c:v>280</c:v>
                </c:pt>
                <c:pt idx="5762">
                  <c:v>280</c:v>
                </c:pt>
                <c:pt idx="5763">
                  <c:v>200</c:v>
                </c:pt>
                <c:pt idx="5764">
                  <c:v>120</c:v>
                </c:pt>
                <c:pt idx="5765">
                  <c:v>310</c:v>
                </c:pt>
                <c:pt idx="5766">
                  <c:v>120</c:v>
                </c:pt>
                <c:pt idx="5767">
                  <c:v>120</c:v>
                </c:pt>
                <c:pt idx="5768">
                  <c:v>120</c:v>
                </c:pt>
                <c:pt idx="5769">
                  <c:v>120</c:v>
                </c:pt>
                <c:pt idx="5770">
                  <c:v>120</c:v>
                </c:pt>
                <c:pt idx="5771">
                  <c:v>120</c:v>
                </c:pt>
                <c:pt idx="5772">
                  <c:v>120</c:v>
                </c:pt>
                <c:pt idx="5773">
                  <c:v>120</c:v>
                </c:pt>
                <c:pt idx="5774">
                  <c:v>120</c:v>
                </c:pt>
                <c:pt idx="5775">
                  <c:v>120</c:v>
                </c:pt>
                <c:pt idx="5776">
                  <c:v>120</c:v>
                </c:pt>
                <c:pt idx="5777">
                  <c:v>125</c:v>
                </c:pt>
                <c:pt idx="5778">
                  <c:v>130</c:v>
                </c:pt>
                <c:pt idx="5779">
                  <c:v>130</c:v>
                </c:pt>
                <c:pt idx="5780">
                  <c:v>120</c:v>
                </c:pt>
                <c:pt idx="5781">
                  <c:v>125</c:v>
                </c:pt>
                <c:pt idx="5782">
                  <c:v>130</c:v>
                </c:pt>
                <c:pt idx="5783">
                  <c:v>120</c:v>
                </c:pt>
                <c:pt idx="5784">
                  <c:v>120</c:v>
                </c:pt>
                <c:pt idx="5785">
                  <c:v>120</c:v>
                </c:pt>
                <c:pt idx="5786">
                  <c:v>120</c:v>
                </c:pt>
                <c:pt idx="5787">
                  <c:v>120</c:v>
                </c:pt>
                <c:pt idx="5788">
                  <c:v>120</c:v>
                </c:pt>
                <c:pt idx="5789">
                  <c:v>120</c:v>
                </c:pt>
                <c:pt idx="5790">
                  <c:v>110</c:v>
                </c:pt>
                <c:pt idx="5791">
                  <c:v>115</c:v>
                </c:pt>
                <c:pt idx="5792">
                  <c:v>120</c:v>
                </c:pt>
                <c:pt idx="5793">
                  <c:v>130</c:v>
                </c:pt>
                <c:pt idx="5794">
                  <c:v>140</c:v>
                </c:pt>
                <c:pt idx="5795">
                  <c:v>130</c:v>
                </c:pt>
                <c:pt idx="5796">
                  <c:v>120</c:v>
                </c:pt>
                <c:pt idx="5797">
                  <c:v>120</c:v>
                </c:pt>
                <c:pt idx="5798">
                  <c:v>120</c:v>
                </c:pt>
                <c:pt idx="5799">
                  <c:v>120</c:v>
                </c:pt>
                <c:pt idx="5800">
                  <c:v>120</c:v>
                </c:pt>
                <c:pt idx="5801">
                  <c:v>120</c:v>
                </c:pt>
                <c:pt idx="5802">
                  <c:v>110</c:v>
                </c:pt>
                <c:pt idx="5803">
                  <c:v>120</c:v>
                </c:pt>
                <c:pt idx="5804">
                  <c:v>120</c:v>
                </c:pt>
                <c:pt idx="5805">
                  <c:v>120</c:v>
                </c:pt>
                <c:pt idx="5806">
                  <c:v>120</c:v>
                </c:pt>
                <c:pt idx="5807">
                  <c:v>120</c:v>
                </c:pt>
                <c:pt idx="5808">
                  <c:v>120</c:v>
                </c:pt>
                <c:pt idx="5809">
                  <c:v>120</c:v>
                </c:pt>
                <c:pt idx="5810">
                  <c:v>120</c:v>
                </c:pt>
                <c:pt idx="5811">
                  <c:v>120</c:v>
                </c:pt>
                <c:pt idx="5812">
                  <c:v>120</c:v>
                </c:pt>
                <c:pt idx="5813">
                  <c:v>120</c:v>
                </c:pt>
                <c:pt idx="5814">
                  <c:v>120</c:v>
                </c:pt>
                <c:pt idx="5815">
                  <c:v>120</c:v>
                </c:pt>
                <c:pt idx="5816">
                  <c:v>130</c:v>
                </c:pt>
                <c:pt idx="5817">
                  <c:v>130</c:v>
                </c:pt>
                <c:pt idx="5818">
                  <c:v>200</c:v>
                </c:pt>
                <c:pt idx="5819">
                  <c:v>270</c:v>
                </c:pt>
                <c:pt idx="5820">
                  <c:v>200</c:v>
                </c:pt>
                <c:pt idx="5821">
                  <c:v>130</c:v>
                </c:pt>
                <c:pt idx="5822">
                  <c:v>125</c:v>
                </c:pt>
                <c:pt idx="5823">
                  <c:v>120</c:v>
                </c:pt>
                <c:pt idx="5824">
                  <c:v>120</c:v>
                </c:pt>
                <c:pt idx="5825">
                  <c:v>130</c:v>
                </c:pt>
                <c:pt idx="5826">
                  <c:v>120</c:v>
                </c:pt>
                <c:pt idx="5827">
                  <c:v>120</c:v>
                </c:pt>
                <c:pt idx="5828">
                  <c:v>110</c:v>
                </c:pt>
                <c:pt idx="5829">
                  <c:v>110</c:v>
                </c:pt>
                <c:pt idx="5830">
                  <c:v>110</c:v>
                </c:pt>
                <c:pt idx="5831">
                  <c:v>110</c:v>
                </c:pt>
                <c:pt idx="5832">
                  <c:v>120</c:v>
                </c:pt>
                <c:pt idx="5833">
                  <c:v>100</c:v>
                </c:pt>
                <c:pt idx="5834">
                  <c:v>280</c:v>
                </c:pt>
                <c:pt idx="5835">
                  <c:v>265</c:v>
                </c:pt>
                <c:pt idx="5836">
                  <c:v>250</c:v>
                </c:pt>
                <c:pt idx="5837">
                  <c:v>120</c:v>
                </c:pt>
                <c:pt idx="5838">
                  <c:v>120</c:v>
                </c:pt>
                <c:pt idx="5839">
                  <c:v>120</c:v>
                </c:pt>
                <c:pt idx="5840">
                  <c:v>50</c:v>
                </c:pt>
                <c:pt idx="5841">
                  <c:v>120</c:v>
                </c:pt>
                <c:pt idx="5842">
                  <c:v>270</c:v>
                </c:pt>
                <c:pt idx="5843">
                  <c:v>220</c:v>
                </c:pt>
                <c:pt idx="5844">
                  <c:v>270</c:v>
                </c:pt>
                <c:pt idx="5845">
                  <c:v>270</c:v>
                </c:pt>
                <c:pt idx="5846">
                  <c:v>270</c:v>
                </c:pt>
                <c:pt idx="5847">
                  <c:v>195</c:v>
                </c:pt>
                <c:pt idx="5848">
                  <c:v>120</c:v>
                </c:pt>
                <c:pt idx="5849">
                  <c:v>120</c:v>
                </c:pt>
                <c:pt idx="5850">
                  <c:v>120</c:v>
                </c:pt>
                <c:pt idx="5851">
                  <c:v>110</c:v>
                </c:pt>
                <c:pt idx="5852">
                  <c:v>120</c:v>
                </c:pt>
                <c:pt idx="5853">
                  <c:v>120</c:v>
                </c:pt>
                <c:pt idx="5854">
                  <c:v>120</c:v>
                </c:pt>
                <c:pt idx="5855">
                  <c:v>120</c:v>
                </c:pt>
                <c:pt idx="5856">
                  <c:v>110</c:v>
                </c:pt>
                <c:pt idx="5857">
                  <c:v>110</c:v>
                </c:pt>
                <c:pt idx="5858">
                  <c:v>110</c:v>
                </c:pt>
                <c:pt idx="5859">
                  <c:v>100</c:v>
                </c:pt>
                <c:pt idx="5860">
                  <c:v>110</c:v>
                </c:pt>
                <c:pt idx="5861">
                  <c:v>110</c:v>
                </c:pt>
                <c:pt idx="5862">
                  <c:v>100</c:v>
                </c:pt>
                <c:pt idx="5863">
                  <c:v>110</c:v>
                </c:pt>
                <c:pt idx="5864">
                  <c:v>110</c:v>
                </c:pt>
                <c:pt idx="5865">
                  <c:v>120</c:v>
                </c:pt>
                <c:pt idx="5866">
                  <c:v>120</c:v>
                </c:pt>
                <c:pt idx="5867">
                  <c:v>130</c:v>
                </c:pt>
                <c:pt idx="5868">
                  <c:v>140</c:v>
                </c:pt>
                <c:pt idx="5869">
                  <c:v>120</c:v>
                </c:pt>
                <c:pt idx="5870">
                  <c:v>120</c:v>
                </c:pt>
                <c:pt idx="5871">
                  <c:v>120</c:v>
                </c:pt>
                <c:pt idx="5872">
                  <c:v>120</c:v>
                </c:pt>
                <c:pt idx="5873">
                  <c:v>120</c:v>
                </c:pt>
                <c:pt idx="5874">
                  <c:v>120</c:v>
                </c:pt>
                <c:pt idx="5875">
                  <c:v>120</c:v>
                </c:pt>
                <c:pt idx="5876">
                  <c:v>120</c:v>
                </c:pt>
                <c:pt idx="5877">
                  <c:v>120</c:v>
                </c:pt>
                <c:pt idx="5878">
                  <c:v>120</c:v>
                </c:pt>
                <c:pt idx="5879">
                  <c:v>120</c:v>
                </c:pt>
                <c:pt idx="5880">
                  <c:v>120</c:v>
                </c:pt>
                <c:pt idx="5881">
                  <c:v>120</c:v>
                </c:pt>
                <c:pt idx="5882">
                  <c:v>120</c:v>
                </c:pt>
                <c:pt idx="5883">
                  <c:v>120</c:v>
                </c:pt>
                <c:pt idx="5884">
                  <c:v>110</c:v>
                </c:pt>
                <c:pt idx="5885">
                  <c:v>120</c:v>
                </c:pt>
                <c:pt idx="5886">
                  <c:v>120</c:v>
                </c:pt>
                <c:pt idx="5887">
                  <c:v>120</c:v>
                </c:pt>
                <c:pt idx="5888">
                  <c:v>120</c:v>
                </c:pt>
                <c:pt idx="5889">
                  <c:v>130</c:v>
                </c:pt>
                <c:pt idx="5890">
                  <c:v>125</c:v>
                </c:pt>
                <c:pt idx="5891">
                  <c:v>120</c:v>
                </c:pt>
                <c:pt idx="5892">
                  <c:v>120</c:v>
                </c:pt>
                <c:pt idx="5893">
                  <c:v>120</c:v>
                </c:pt>
                <c:pt idx="5894">
                  <c:v>120</c:v>
                </c:pt>
                <c:pt idx="5895">
                  <c:v>120</c:v>
                </c:pt>
                <c:pt idx="5896">
                  <c:v>120</c:v>
                </c:pt>
                <c:pt idx="5897">
                  <c:v>120</c:v>
                </c:pt>
                <c:pt idx="5898">
                  <c:v>120</c:v>
                </c:pt>
                <c:pt idx="5899">
                  <c:v>120</c:v>
                </c:pt>
                <c:pt idx="5900">
                  <c:v>110</c:v>
                </c:pt>
                <c:pt idx="5901">
                  <c:v>120</c:v>
                </c:pt>
                <c:pt idx="5902">
                  <c:v>130</c:v>
                </c:pt>
                <c:pt idx="5903">
                  <c:v>120</c:v>
                </c:pt>
                <c:pt idx="5904">
                  <c:v>110</c:v>
                </c:pt>
                <c:pt idx="5905">
                  <c:v>110</c:v>
                </c:pt>
                <c:pt idx="5906">
                  <c:v>120</c:v>
                </c:pt>
                <c:pt idx="5907">
                  <c:v>120</c:v>
                </c:pt>
                <c:pt idx="5908">
                  <c:v>110</c:v>
                </c:pt>
                <c:pt idx="5909">
                  <c:v>150</c:v>
                </c:pt>
                <c:pt idx="5910">
                  <c:v>160</c:v>
                </c:pt>
                <c:pt idx="5911">
                  <c:v>120</c:v>
                </c:pt>
                <c:pt idx="5912">
                  <c:v>120</c:v>
                </c:pt>
                <c:pt idx="5913">
                  <c:v>120</c:v>
                </c:pt>
                <c:pt idx="5914">
                  <c:v>120</c:v>
                </c:pt>
                <c:pt idx="5915">
                  <c:v>130</c:v>
                </c:pt>
                <c:pt idx="5916">
                  <c:v>125</c:v>
                </c:pt>
                <c:pt idx="5917">
                  <c:v>120</c:v>
                </c:pt>
                <c:pt idx="5918">
                  <c:v>120</c:v>
                </c:pt>
                <c:pt idx="5919">
                  <c:v>120</c:v>
                </c:pt>
                <c:pt idx="5920">
                  <c:v>120</c:v>
                </c:pt>
                <c:pt idx="5921">
                  <c:v>120</c:v>
                </c:pt>
                <c:pt idx="5922">
                  <c:v>120</c:v>
                </c:pt>
                <c:pt idx="5923">
                  <c:v>130</c:v>
                </c:pt>
                <c:pt idx="5924">
                  <c:v>120</c:v>
                </c:pt>
                <c:pt idx="5925">
                  <c:v>120</c:v>
                </c:pt>
                <c:pt idx="5926">
                  <c:v>130</c:v>
                </c:pt>
                <c:pt idx="5927">
                  <c:v>120</c:v>
                </c:pt>
                <c:pt idx="5928">
                  <c:v>120</c:v>
                </c:pt>
                <c:pt idx="5929">
                  <c:v>120</c:v>
                </c:pt>
                <c:pt idx="5930">
                  <c:v>120</c:v>
                </c:pt>
                <c:pt idx="5931">
                  <c:v>120</c:v>
                </c:pt>
                <c:pt idx="5932">
                  <c:v>120</c:v>
                </c:pt>
                <c:pt idx="5933">
                  <c:v>120</c:v>
                </c:pt>
                <c:pt idx="5934">
                  <c:v>120</c:v>
                </c:pt>
                <c:pt idx="5935">
                  <c:v>110</c:v>
                </c:pt>
                <c:pt idx="5936">
                  <c:v>120</c:v>
                </c:pt>
                <c:pt idx="5937">
                  <c:v>110</c:v>
                </c:pt>
                <c:pt idx="5938">
                  <c:v>120</c:v>
                </c:pt>
                <c:pt idx="5939">
                  <c:v>120</c:v>
                </c:pt>
                <c:pt idx="5940">
                  <c:v>120</c:v>
                </c:pt>
                <c:pt idx="5941">
                  <c:v>120</c:v>
                </c:pt>
                <c:pt idx="5942">
                  <c:v>120</c:v>
                </c:pt>
                <c:pt idx="5943">
                  <c:v>120</c:v>
                </c:pt>
                <c:pt idx="5944">
                  <c:v>120</c:v>
                </c:pt>
                <c:pt idx="5945">
                  <c:v>120</c:v>
                </c:pt>
                <c:pt idx="5946">
                  <c:v>120</c:v>
                </c:pt>
                <c:pt idx="5947">
                  <c:v>120</c:v>
                </c:pt>
                <c:pt idx="5948">
                  <c:v>120</c:v>
                </c:pt>
                <c:pt idx="5949">
                  <c:v>120</c:v>
                </c:pt>
                <c:pt idx="5950">
                  <c:v>130</c:v>
                </c:pt>
                <c:pt idx="5951">
                  <c:v>130</c:v>
                </c:pt>
                <c:pt idx="5952">
                  <c:v>120</c:v>
                </c:pt>
                <c:pt idx="5953">
                  <c:v>130</c:v>
                </c:pt>
                <c:pt idx="5954">
                  <c:v>120</c:v>
                </c:pt>
                <c:pt idx="5955">
                  <c:v>120</c:v>
                </c:pt>
                <c:pt idx="5956">
                  <c:v>120</c:v>
                </c:pt>
                <c:pt idx="5957">
                  <c:v>120</c:v>
                </c:pt>
                <c:pt idx="5958">
                  <c:v>110</c:v>
                </c:pt>
                <c:pt idx="5959">
                  <c:v>110</c:v>
                </c:pt>
                <c:pt idx="5960">
                  <c:v>120</c:v>
                </c:pt>
                <c:pt idx="5961">
                  <c:v>120</c:v>
                </c:pt>
                <c:pt idx="5962">
                  <c:v>120</c:v>
                </c:pt>
                <c:pt idx="5963">
                  <c:v>120</c:v>
                </c:pt>
                <c:pt idx="5964">
                  <c:v>120</c:v>
                </c:pt>
                <c:pt idx="5965">
                  <c:v>120</c:v>
                </c:pt>
                <c:pt idx="5966">
                  <c:v>120</c:v>
                </c:pt>
                <c:pt idx="5967">
                  <c:v>120</c:v>
                </c:pt>
                <c:pt idx="5968">
                  <c:v>120</c:v>
                </c:pt>
                <c:pt idx="5969">
                  <c:v>130</c:v>
                </c:pt>
                <c:pt idx="5970">
                  <c:v>120</c:v>
                </c:pt>
                <c:pt idx="5971">
                  <c:v>120</c:v>
                </c:pt>
                <c:pt idx="5972">
                  <c:v>130</c:v>
                </c:pt>
                <c:pt idx="5973">
                  <c:v>120</c:v>
                </c:pt>
                <c:pt idx="5974">
                  <c:v>120</c:v>
                </c:pt>
                <c:pt idx="5975">
                  <c:v>120</c:v>
                </c:pt>
                <c:pt idx="5976">
                  <c:v>110</c:v>
                </c:pt>
                <c:pt idx="5977">
                  <c:v>120</c:v>
                </c:pt>
                <c:pt idx="5978">
                  <c:v>120</c:v>
                </c:pt>
                <c:pt idx="5979">
                  <c:v>120</c:v>
                </c:pt>
                <c:pt idx="5980">
                  <c:v>120</c:v>
                </c:pt>
                <c:pt idx="5981">
                  <c:v>120</c:v>
                </c:pt>
                <c:pt idx="5982">
                  <c:v>120</c:v>
                </c:pt>
                <c:pt idx="5983">
                  <c:v>130</c:v>
                </c:pt>
                <c:pt idx="5984">
                  <c:v>120</c:v>
                </c:pt>
                <c:pt idx="5985">
                  <c:v>120</c:v>
                </c:pt>
                <c:pt idx="5986">
                  <c:v>120</c:v>
                </c:pt>
                <c:pt idx="5987">
                  <c:v>120</c:v>
                </c:pt>
                <c:pt idx="5988">
                  <c:v>120</c:v>
                </c:pt>
                <c:pt idx="5989">
                  <c:v>120</c:v>
                </c:pt>
                <c:pt idx="5990">
                  <c:v>130</c:v>
                </c:pt>
                <c:pt idx="5991">
                  <c:v>120</c:v>
                </c:pt>
                <c:pt idx="5992">
                  <c:v>120</c:v>
                </c:pt>
                <c:pt idx="5993">
                  <c:v>120</c:v>
                </c:pt>
                <c:pt idx="5994">
                  <c:v>120</c:v>
                </c:pt>
                <c:pt idx="5995">
                  <c:v>120</c:v>
                </c:pt>
                <c:pt idx="5996">
                  <c:v>120</c:v>
                </c:pt>
                <c:pt idx="5997">
                  <c:v>120</c:v>
                </c:pt>
                <c:pt idx="5998">
                  <c:v>120</c:v>
                </c:pt>
                <c:pt idx="5999">
                  <c:v>110</c:v>
                </c:pt>
                <c:pt idx="6000">
                  <c:v>110</c:v>
                </c:pt>
                <c:pt idx="6001">
                  <c:v>120</c:v>
                </c:pt>
                <c:pt idx="6002">
                  <c:v>110</c:v>
                </c:pt>
                <c:pt idx="6003">
                  <c:v>120</c:v>
                </c:pt>
                <c:pt idx="6004">
                  <c:v>120</c:v>
                </c:pt>
                <c:pt idx="6005">
                  <c:v>120</c:v>
                </c:pt>
                <c:pt idx="6006">
                  <c:v>100</c:v>
                </c:pt>
                <c:pt idx="6007">
                  <c:v>120</c:v>
                </c:pt>
                <c:pt idx="6008">
                  <c:v>110</c:v>
                </c:pt>
                <c:pt idx="6009">
                  <c:v>120</c:v>
                </c:pt>
                <c:pt idx="6010">
                  <c:v>120</c:v>
                </c:pt>
                <c:pt idx="6011">
                  <c:v>125</c:v>
                </c:pt>
                <c:pt idx="6012">
                  <c:v>130</c:v>
                </c:pt>
                <c:pt idx="6013">
                  <c:v>170</c:v>
                </c:pt>
                <c:pt idx="6014">
                  <c:v>190</c:v>
                </c:pt>
                <c:pt idx="6015">
                  <c:v>200</c:v>
                </c:pt>
                <c:pt idx="6016">
                  <c:v>180</c:v>
                </c:pt>
                <c:pt idx="6017">
                  <c:v>220</c:v>
                </c:pt>
                <c:pt idx="6018">
                  <c:v>280</c:v>
                </c:pt>
                <c:pt idx="6019">
                  <c:v>270</c:v>
                </c:pt>
                <c:pt idx="6020">
                  <c:v>270</c:v>
                </c:pt>
                <c:pt idx="6021">
                  <c:v>270</c:v>
                </c:pt>
                <c:pt idx="6022">
                  <c:v>270</c:v>
                </c:pt>
                <c:pt idx="6023">
                  <c:v>270</c:v>
                </c:pt>
                <c:pt idx="6024">
                  <c:v>10</c:v>
                </c:pt>
                <c:pt idx="6025">
                  <c:v>360</c:v>
                </c:pt>
                <c:pt idx="6026">
                  <c:v>340</c:v>
                </c:pt>
                <c:pt idx="6027">
                  <c:v>350</c:v>
                </c:pt>
                <c:pt idx="6028">
                  <c:v>10</c:v>
                </c:pt>
                <c:pt idx="6029">
                  <c:v>360</c:v>
                </c:pt>
                <c:pt idx="6030">
                  <c:v>30</c:v>
                </c:pt>
                <c:pt idx="6031">
                  <c:v>40</c:v>
                </c:pt>
                <c:pt idx="6032">
                  <c:v>20</c:v>
                </c:pt>
                <c:pt idx="6033">
                  <c:v>130</c:v>
                </c:pt>
                <c:pt idx="6034">
                  <c:v>90</c:v>
                </c:pt>
                <c:pt idx="6035">
                  <c:v>80</c:v>
                </c:pt>
                <c:pt idx="6036">
                  <c:v>100</c:v>
                </c:pt>
                <c:pt idx="6037">
                  <c:v>100</c:v>
                </c:pt>
                <c:pt idx="6038">
                  <c:v>20</c:v>
                </c:pt>
                <c:pt idx="6039">
                  <c:v>360</c:v>
                </c:pt>
                <c:pt idx="6040">
                  <c:v>50</c:v>
                </c:pt>
                <c:pt idx="6041">
                  <c:v>40</c:v>
                </c:pt>
                <c:pt idx="6042">
                  <c:v>50</c:v>
                </c:pt>
                <c:pt idx="6043">
                  <c:v>50</c:v>
                </c:pt>
                <c:pt idx="6044">
                  <c:v>50</c:v>
                </c:pt>
                <c:pt idx="6045">
                  <c:v>10</c:v>
                </c:pt>
                <c:pt idx="6046">
                  <c:v>50</c:v>
                </c:pt>
                <c:pt idx="6047">
                  <c:v>50</c:v>
                </c:pt>
                <c:pt idx="6048">
                  <c:v>10</c:v>
                </c:pt>
                <c:pt idx="6049">
                  <c:v>10</c:v>
                </c:pt>
                <c:pt idx="6050">
                  <c:v>10</c:v>
                </c:pt>
                <c:pt idx="6051">
                  <c:v>10</c:v>
                </c:pt>
                <c:pt idx="6052">
                  <c:v>10</c:v>
                </c:pt>
                <c:pt idx="6053">
                  <c:v>10</c:v>
                </c:pt>
                <c:pt idx="6054">
                  <c:v>50</c:v>
                </c:pt>
                <c:pt idx="6055">
                  <c:v>110</c:v>
                </c:pt>
                <c:pt idx="6056">
                  <c:v>100</c:v>
                </c:pt>
                <c:pt idx="6057">
                  <c:v>30</c:v>
                </c:pt>
                <c:pt idx="6058">
                  <c:v>110</c:v>
                </c:pt>
                <c:pt idx="6059">
                  <c:v>120</c:v>
                </c:pt>
                <c:pt idx="6060">
                  <c:v>110</c:v>
                </c:pt>
                <c:pt idx="6061">
                  <c:v>90</c:v>
                </c:pt>
                <c:pt idx="6062">
                  <c:v>110</c:v>
                </c:pt>
                <c:pt idx="6063">
                  <c:v>120</c:v>
                </c:pt>
                <c:pt idx="6064">
                  <c:v>110</c:v>
                </c:pt>
                <c:pt idx="6065">
                  <c:v>50</c:v>
                </c:pt>
                <c:pt idx="6066">
                  <c:v>20</c:v>
                </c:pt>
                <c:pt idx="6067">
                  <c:v>30</c:v>
                </c:pt>
                <c:pt idx="6068">
                  <c:v>40</c:v>
                </c:pt>
                <c:pt idx="6069">
                  <c:v>40</c:v>
                </c:pt>
                <c:pt idx="6070">
                  <c:v>130</c:v>
                </c:pt>
                <c:pt idx="6071">
                  <c:v>120</c:v>
                </c:pt>
                <c:pt idx="6072">
                  <c:v>100</c:v>
                </c:pt>
                <c:pt idx="6073">
                  <c:v>110</c:v>
                </c:pt>
                <c:pt idx="6074">
                  <c:v>40</c:v>
                </c:pt>
                <c:pt idx="6075">
                  <c:v>120</c:v>
                </c:pt>
                <c:pt idx="6076">
                  <c:v>50</c:v>
                </c:pt>
                <c:pt idx="6077">
                  <c:v>130</c:v>
                </c:pt>
                <c:pt idx="6078">
                  <c:v>110</c:v>
                </c:pt>
                <c:pt idx="6079">
                  <c:v>120</c:v>
                </c:pt>
                <c:pt idx="6080">
                  <c:v>10</c:v>
                </c:pt>
                <c:pt idx="6081">
                  <c:v>20</c:v>
                </c:pt>
                <c:pt idx="6082">
                  <c:v>30</c:v>
                </c:pt>
                <c:pt idx="6083">
                  <c:v>120</c:v>
                </c:pt>
                <c:pt idx="6084">
                  <c:v>120</c:v>
                </c:pt>
                <c:pt idx="6085">
                  <c:v>170</c:v>
                </c:pt>
                <c:pt idx="6086">
                  <c:v>300</c:v>
                </c:pt>
                <c:pt idx="6087">
                  <c:v>130</c:v>
                </c:pt>
                <c:pt idx="6088">
                  <c:v>130</c:v>
                </c:pt>
                <c:pt idx="6089">
                  <c:v>130</c:v>
                </c:pt>
                <c:pt idx="6090">
                  <c:v>110</c:v>
                </c:pt>
                <c:pt idx="6091">
                  <c:v>110</c:v>
                </c:pt>
                <c:pt idx="6092">
                  <c:v>120</c:v>
                </c:pt>
                <c:pt idx="6093">
                  <c:v>120</c:v>
                </c:pt>
                <c:pt idx="6094">
                  <c:v>120</c:v>
                </c:pt>
                <c:pt idx="6095">
                  <c:v>120</c:v>
                </c:pt>
                <c:pt idx="6096">
                  <c:v>120</c:v>
                </c:pt>
                <c:pt idx="6097">
                  <c:v>120</c:v>
                </c:pt>
                <c:pt idx="6098">
                  <c:v>120</c:v>
                </c:pt>
                <c:pt idx="6099">
                  <c:v>100</c:v>
                </c:pt>
                <c:pt idx="6100">
                  <c:v>100</c:v>
                </c:pt>
                <c:pt idx="6101">
                  <c:v>90</c:v>
                </c:pt>
                <c:pt idx="6102">
                  <c:v>120</c:v>
                </c:pt>
                <c:pt idx="6103">
                  <c:v>120</c:v>
                </c:pt>
                <c:pt idx="6104">
                  <c:v>120</c:v>
                </c:pt>
                <c:pt idx="6105">
                  <c:v>120</c:v>
                </c:pt>
                <c:pt idx="6106">
                  <c:v>130</c:v>
                </c:pt>
                <c:pt idx="6107">
                  <c:v>120</c:v>
                </c:pt>
                <c:pt idx="6108">
                  <c:v>120</c:v>
                </c:pt>
                <c:pt idx="6109">
                  <c:v>140</c:v>
                </c:pt>
                <c:pt idx="6110">
                  <c:v>130</c:v>
                </c:pt>
                <c:pt idx="6111">
                  <c:v>120</c:v>
                </c:pt>
                <c:pt idx="6112">
                  <c:v>120</c:v>
                </c:pt>
                <c:pt idx="6113">
                  <c:v>120</c:v>
                </c:pt>
                <c:pt idx="6114">
                  <c:v>120</c:v>
                </c:pt>
                <c:pt idx="6115">
                  <c:v>130</c:v>
                </c:pt>
                <c:pt idx="6116">
                  <c:v>120</c:v>
                </c:pt>
                <c:pt idx="6117">
                  <c:v>120</c:v>
                </c:pt>
                <c:pt idx="6118">
                  <c:v>130</c:v>
                </c:pt>
                <c:pt idx="6119">
                  <c:v>120</c:v>
                </c:pt>
                <c:pt idx="6120">
                  <c:v>120</c:v>
                </c:pt>
                <c:pt idx="6121">
                  <c:v>130</c:v>
                </c:pt>
                <c:pt idx="6122">
                  <c:v>130</c:v>
                </c:pt>
                <c:pt idx="6123">
                  <c:v>130</c:v>
                </c:pt>
                <c:pt idx="6124">
                  <c:v>120</c:v>
                </c:pt>
                <c:pt idx="6125">
                  <c:v>120</c:v>
                </c:pt>
                <c:pt idx="6126">
                  <c:v>130</c:v>
                </c:pt>
                <c:pt idx="6127">
                  <c:v>120</c:v>
                </c:pt>
                <c:pt idx="6128">
                  <c:v>120</c:v>
                </c:pt>
                <c:pt idx="6129">
                  <c:v>122</c:v>
                </c:pt>
                <c:pt idx="6130">
                  <c:v>124</c:v>
                </c:pt>
                <c:pt idx="6131">
                  <c:v>126</c:v>
                </c:pt>
                <c:pt idx="6132">
                  <c:v>128</c:v>
                </c:pt>
                <c:pt idx="6133">
                  <c:v>130</c:v>
                </c:pt>
                <c:pt idx="6134">
                  <c:v>120</c:v>
                </c:pt>
                <c:pt idx="6135">
                  <c:v>120</c:v>
                </c:pt>
                <c:pt idx="6136">
                  <c:v>120</c:v>
                </c:pt>
                <c:pt idx="6137">
                  <c:v>120</c:v>
                </c:pt>
                <c:pt idx="6138">
                  <c:v>120</c:v>
                </c:pt>
                <c:pt idx="6139">
                  <c:v>120</c:v>
                </c:pt>
                <c:pt idx="6140">
                  <c:v>120</c:v>
                </c:pt>
                <c:pt idx="6141">
                  <c:v>120</c:v>
                </c:pt>
                <c:pt idx="6142">
                  <c:v>130</c:v>
                </c:pt>
                <c:pt idx="6143">
                  <c:v>120</c:v>
                </c:pt>
                <c:pt idx="6144">
                  <c:v>120</c:v>
                </c:pt>
                <c:pt idx="6145">
                  <c:v>120</c:v>
                </c:pt>
                <c:pt idx="6146">
                  <c:v>120</c:v>
                </c:pt>
                <c:pt idx="6147">
                  <c:v>120</c:v>
                </c:pt>
                <c:pt idx="6148">
                  <c:v>120</c:v>
                </c:pt>
                <c:pt idx="6149">
                  <c:v>120</c:v>
                </c:pt>
                <c:pt idx="6150">
                  <c:v>120</c:v>
                </c:pt>
                <c:pt idx="6151">
                  <c:v>120</c:v>
                </c:pt>
                <c:pt idx="6152">
                  <c:v>120</c:v>
                </c:pt>
                <c:pt idx="6153">
                  <c:v>120</c:v>
                </c:pt>
                <c:pt idx="6154">
                  <c:v>120</c:v>
                </c:pt>
                <c:pt idx="6155">
                  <c:v>120</c:v>
                </c:pt>
                <c:pt idx="6156">
                  <c:v>120</c:v>
                </c:pt>
                <c:pt idx="6157">
                  <c:v>130</c:v>
                </c:pt>
                <c:pt idx="6158">
                  <c:v>130</c:v>
                </c:pt>
                <c:pt idx="6159">
                  <c:v>130</c:v>
                </c:pt>
                <c:pt idx="6160">
                  <c:v>130</c:v>
                </c:pt>
                <c:pt idx="6161">
                  <c:v>120</c:v>
                </c:pt>
                <c:pt idx="6162">
                  <c:v>120</c:v>
                </c:pt>
                <c:pt idx="6163">
                  <c:v>130</c:v>
                </c:pt>
                <c:pt idx="6164">
                  <c:v>120</c:v>
                </c:pt>
                <c:pt idx="6165">
                  <c:v>110</c:v>
                </c:pt>
                <c:pt idx="6166">
                  <c:v>110</c:v>
                </c:pt>
                <c:pt idx="6167">
                  <c:v>110</c:v>
                </c:pt>
                <c:pt idx="6168">
                  <c:v>110</c:v>
                </c:pt>
                <c:pt idx="6169">
                  <c:v>120</c:v>
                </c:pt>
                <c:pt idx="6170">
                  <c:v>170</c:v>
                </c:pt>
                <c:pt idx="6171">
                  <c:v>130</c:v>
                </c:pt>
                <c:pt idx="6172">
                  <c:v>170</c:v>
                </c:pt>
                <c:pt idx="6173">
                  <c:v>160</c:v>
                </c:pt>
                <c:pt idx="6174">
                  <c:v>280</c:v>
                </c:pt>
                <c:pt idx="6175">
                  <c:v>270</c:v>
                </c:pt>
                <c:pt idx="6176">
                  <c:v>280</c:v>
                </c:pt>
                <c:pt idx="6177">
                  <c:v>280</c:v>
                </c:pt>
                <c:pt idx="6178">
                  <c:v>280</c:v>
                </c:pt>
                <c:pt idx="6179">
                  <c:v>290</c:v>
                </c:pt>
                <c:pt idx="6180">
                  <c:v>240</c:v>
                </c:pt>
                <c:pt idx="6181">
                  <c:v>210</c:v>
                </c:pt>
                <c:pt idx="6182">
                  <c:v>220</c:v>
                </c:pt>
                <c:pt idx="6183">
                  <c:v>180</c:v>
                </c:pt>
                <c:pt idx="6184">
                  <c:v>170</c:v>
                </c:pt>
                <c:pt idx="6185">
                  <c:v>170</c:v>
                </c:pt>
                <c:pt idx="6186">
                  <c:v>170</c:v>
                </c:pt>
                <c:pt idx="6187">
                  <c:v>180</c:v>
                </c:pt>
                <c:pt idx="6188">
                  <c:v>160</c:v>
                </c:pt>
                <c:pt idx="6189">
                  <c:v>140</c:v>
                </c:pt>
                <c:pt idx="6190">
                  <c:v>170</c:v>
                </c:pt>
                <c:pt idx="6191">
                  <c:v>170</c:v>
                </c:pt>
                <c:pt idx="6192">
                  <c:v>170</c:v>
                </c:pt>
                <c:pt idx="6193">
                  <c:v>170</c:v>
                </c:pt>
                <c:pt idx="6194">
                  <c:v>160</c:v>
                </c:pt>
                <c:pt idx="6195">
                  <c:v>170</c:v>
                </c:pt>
                <c:pt idx="6196">
                  <c:v>160</c:v>
                </c:pt>
                <c:pt idx="6197">
                  <c:v>170</c:v>
                </c:pt>
                <c:pt idx="6198">
                  <c:v>170</c:v>
                </c:pt>
                <c:pt idx="6199">
                  <c:v>170</c:v>
                </c:pt>
                <c:pt idx="6200">
                  <c:v>180</c:v>
                </c:pt>
                <c:pt idx="6201">
                  <c:v>230</c:v>
                </c:pt>
                <c:pt idx="6202">
                  <c:v>220</c:v>
                </c:pt>
                <c:pt idx="6203">
                  <c:v>210</c:v>
                </c:pt>
                <c:pt idx="6204">
                  <c:v>210</c:v>
                </c:pt>
                <c:pt idx="6205">
                  <c:v>210</c:v>
                </c:pt>
                <c:pt idx="6206">
                  <c:v>170</c:v>
                </c:pt>
                <c:pt idx="6207">
                  <c:v>170</c:v>
                </c:pt>
                <c:pt idx="6208">
                  <c:v>170</c:v>
                </c:pt>
                <c:pt idx="6209">
                  <c:v>170</c:v>
                </c:pt>
                <c:pt idx="6210">
                  <c:v>170</c:v>
                </c:pt>
                <c:pt idx="6211">
                  <c:v>220</c:v>
                </c:pt>
                <c:pt idx="6212">
                  <c:v>180</c:v>
                </c:pt>
                <c:pt idx="6213">
                  <c:v>160</c:v>
                </c:pt>
                <c:pt idx="6214">
                  <c:v>130</c:v>
                </c:pt>
                <c:pt idx="6215">
                  <c:v>120</c:v>
                </c:pt>
                <c:pt idx="6216">
                  <c:v>120</c:v>
                </c:pt>
                <c:pt idx="6217">
                  <c:v>120</c:v>
                </c:pt>
                <c:pt idx="6218">
                  <c:v>110</c:v>
                </c:pt>
                <c:pt idx="6219">
                  <c:v>180</c:v>
                </c:pt>
                <c:pt idx="6220">
                  <c:v>150</c:v>
                </c:pt>
                <c:pt idx="6221">
                  <c:v>140</c:v>
                </c:pt>
                <c:pt idx="6222">
                  <c:v>170</c:v>
                </c:pt>
                <c:pt idx="6223">
                  <c:v>160</c:v>
                </c:pt>
                <c:pt idx="6224">
                  <c:v>160</c:v>
                </c:pt>
                <c:pt idx="6225">
                  <c:v>170</c:v>
                </c:pt>
                <c:pt idx="6226">
                  <c:v>200</c:v>
                </c:pt>
                <c:pt idx="6227">
                  <c:v>210</c:v>
                </c:pt>
                <c:pt idx="6228">
                  <c:v>210</c:v>
                </c:pt>
                <c:pt idx="6229">
                  <c:v>220</c:v>
                </c:pt>
                <c:pt idx="6230">
                  <c:v>210</c:v>
                </c:pt>
                <c:pt idx="6231">
                  <c:v>220</c:v>
                </c:pt>
                <c:pt idx="6232">
                  <c:v>170</c:v>
                </c:pt>
                <c:pt idx="6233">
                  <c:v>20</c:v>
                </c:pt>
                <c:pt idx="6234">
                  <c:v>130</c:v>
                </c:pt>
                <c:pt idx="6235">
                  <c:v>130</c:v>
                </c:pt>
                <c:pt idx="6236">
                  <c:v>120</c:v>
                </c:pt>
                <c:pt idx="6237">
                  <c:v>120</c:v>
                </c:pt>
                <c:pt idx="6238">
                  <c:v>120</c:v>
                </c:pt>
                <c:pt idx="6239">
                  <c:v>120</c:v>
                </c:pt>
                <c:pt idx="6240">
                  <c:v>120</c:v>
                </c:pt>
                <c:pt idx="6241">
                  <c:v>120</c:v>
                </c:pt>
                <c:pt idx="6242">
                  <c:v>120</c:v>
                </c:pt>
                <c:pt idx="6243">
                  <c:v>120</c:v>
                </c:pt>
                <c:pt idx="6244">
                  <c:v>120</c:v>
                </c:pt>
                <c:pt idx="6245">
                  <c:v>120</c:v>
                </c:pt>
                <c:pt idx="6246">
                  <c:v>120</c:v>
                </c:pt>
                <c:pt idx="6247">
                  <c:v>120</c:v>
                </c:pt>
                <c:pt idx="6248">
                  <c:v>120</c:v>
                </c:pt>
                <c:pt idx="6249">
                  <c:v>120</c:v>
                </c:pt>
                <c:pt idx="6250">
                  <c:v>120</c:v>
                </c:pt>
                <c:pt idx="6251">
                  <c:v>110</c:v>
                </c:pt>
                <c:pt idx="6252">
                  <c:v>120</c:v>
                </c:pt>
                <c:pt idx="6253">
                  <c:v>120</c:v>
                </c:pt>
                <c:pt idx="6254">
                  <c:v>120</c:v>
                </c:pt>
                <c:pt idx="6255">
                  <c:v>120</c:v>
                </c:pt>
                <c:pt idx="6256">
                  <c:v>120</c:v>
                </c:pt>
                <c:pt idx="6257">
                  <c:v>120</c:v>
                </c:pt>
                <c:pt idx="6258">
                  <c:v>140</c:v>
                </c:pt>
                <c:pt idx="6259">
                  <c:v>140</c:v>
                </c:pt>
                <c:pt idx="6260">
                  <c:v>120</c:v>
                </c:pt>
                <c:pt idx="6261">
                  <c:v>120</c:v>
                </c:pt>
                <c:pt idx="6262">
                  <c:v>120</c:v>
                </c:pt>
                <c:pt idx="6263">
                  <c:v>130</c:v>
                </c:pt>
                <c:pt idx="6264">
                  <c:v>130</c:v>
                </c:pt>
                <c:pt idx="6265">
                  <c:v>130</c:v>
                </c:pt>
                <c:pt idx="6266">
                  <c:v>120</c:v>
                </c:pt>
                <c:pt idx="6267">
                  <c:v>100</c:v>
                </c:pt>
                <c:pt idx="6268">
                  <c:v>110</c:v>
                </c:pt>
                <c:pt idx="6269">
                  <c:v>110</c:v>
                </c:pt>
                <c:pt idx="6270">
                  <c:v>120</c:v>
                </c:pt>
                <c:pt idx="6271">
                  <c:v>120</c:v>
                </c:pt>
                <c:pt idx="6272">
                  <c:v>120</c:v>
                </c:pt>
                <c:pt idx="6273">
                  <c:v>120</c:v>
                </c:pt>
                <c:pt idx="6274">
                  <c:v>120</c:v>
                </c:pt>
                <c:pt idx="6275">
                  <c:v>120</c:v>
                </c:pt>
                <c:pt idx="6276">
                  <c:v>120</c:v>
                </c:pt>
                <c:pt idx="6277">
                  <c:v>130</c:v>
                </c:pt>
                <c:pt idx="6278">
                  <c:v>150</c:v>
                </c:pt>
                <c:pt idx="6279">
                  <c:v>130</c:v>
                </c:pt>
                <c:pt idx="6280">
                  <c:v>160</c:v>
                </c:pt>
                <c:pt idx="6281">
                  <c:v>170</c:v>
                </c:pt>
                <c:pt idx="6282">
                  <c:v>160</c:v>
                </c:pt>
                <c:pt idx="6283">
                  <c:v>160</c:v>
                </c:pt>
                <c:pt idx="6284">
                  <c:v>180</c:v>
                </c:pt>
                <c:pt idx="6285">
                  <c:v>170</c:v>
                </c:pt>
                <c:pt idx="6286">
                  <c:v>130</c:v>
                </c:pt>
                <c:pt idx="6287">
                  <c:v>120</c:v>
                </c:pt>
                <c:pt idx="6288">
                  <c:v>120</c:v>
                </c:pt>
                <c:pt idx="6289">
                  <c:v>130</c:v>
                </c:pt>
                <c:pt idx="6290">
                  <c:v>140</c:v>
                </c:pt>
                <c:pt idx="6291">
                  <c:v>140</c:v>
                </c:pt>
                <c:pt idx="6292">
                  <c:v>140</c:v>
                </c:pt>
                <c:pt idx="6293">
                  <c:v>130</c:v>
                </c:pt>
                <c:pt idx="6294">
                  <c:v>110</c:v>
                </c:pt>
                <c:pt idx="6295">
                  <c:v>110</c:v>
                </c:pt>
                <c:pt idx="6296">
                  <c:v>110</c:v>
                </c:pt>
                <c:pt idx="6297">
                  <c:v>170</c:v>
                </c:pt>
                <c:pt idx="6298">
                  <c:v>160</c:v>
                </c:pt>
                <c:pt idx="6299">
                  <c:v>170</c:v>
                </c:pt>
                <c:pt idx="6300">
                  <c:v>170</c:v>
                </c:pt>
                <c:pt idx="6301">
                  <c:v>180</c:v>
                </c:pt>
                <c:pt idx="6302">
                  <c:v>160</c:v>
                </c:pt>
                <c:pt idx="6303">
                  <c:v>160</c:v>
                </c:pt>
                <c:pt idx="6304">
                  <c:v>170</c:v>
                </c:pt>
                <c:pt idx="6305">
                  <c:v>170</c:v>
                </c:pt>
                <c:pt idx="6306">
                  <c:v>160</c:v>
                </c:pt>
                <c:pt idx="6307">
                  <c:v>170</c:v>
                </c:pt>
                <c:pt idx="6308">
                  <c:v>160</c:v>
                </c:pt>
                <c:pt idx="6309">
                  <c:v>160</c:v>
                </c:pt>
                <c:pt idx="6310">
                  <c:v>170</c:v>
                </c:pt>
                <c:pt idx="6311">
                  <c:v>210</c:v>
                </c:pt>
                <c:pt idx="6312">
                  <c:v>200</c:v>
                </c:pt>
                <c:pt idx="6313">
                  <c:v>210</c:v>
                </c:pt>
                <c:pt idx="6314">
                  <c:v>210</c:v>
                </c:pt>
                <c:pt idx="6315">
                  <c:v>210</c:v>
                </c:pt>
                <c:pt idx="6316">
                  <c:v>200</c:v>
                </c:pt>
                <c:pt idx="6317">
                  <c:v>190</c:v>
                </c:pt>
                <c:pt idx="6318">
                  <c:v>200</c:v>
                </c:pt>
                <c:pt idx="6319">
                  <c:v>210</c:v>
                </c:pt>
                <c:pt idx="6320">
                  <c:v>260</c:v>
                </c:pt>
                <c:pt idx="6321">
                  <c:v>250</c:v>
                </c:pt>
                <c:pt idx="6322">
                  <c:v>240</c:v>
                </c:pt>
                <c:pt idx="6323">
                  <c:v>230</c:v>
                </c:pt>
                <c:pt idx="6324">
                  <c:v>220</c:v>
                </c:pt>
                <c:pt idx="6325">
                  <c:v>220</c:v>
                </c:pt>
                <c:pt idx="6326">
                  <c:v>220</c:v>
                </c:pt>
                <c:pt idx="6327">
                  <c:v>240</c:v>
                </c:pt>
                <c:pt idx="6328">
                  <c:v>210</c:v>
                </c:pt>
                <c:pt idx="6329">
                  <c:v>220</c:v>
                </c:pt>
                <c:pt idx="6330">
                  <c:v>220</c:v>
                </c:pt>
                <c:pt idx="6331">
                  <c:v>220</c:v>
                </c:pt>
                <c:pt idx="6332">
                  <c:v>210</c:v>
                </c:pt>
                <c:pt idx="6333">
                  <c:v>210</c:v>
                </c:pt>
                <c:pt idx="6334">
                  <c:v>210</c:v>
                </c:pt>
                <c:pt idx="6335">
                  <c:v>220</c:v>
                </c:pt>
                <c:pt idx="6336">
                  <c:v>200</c:v>
                </c:pt>
                <c:pt idx="6337">
                  <c:v>200</c:v>
                </c:pt>
                <c:pt idx="6338">
                  <c:v>200</c:v>
                </c:pt>
                <c:pt idx="6339">
                  <c:v>190</c:v>
                </c:pt>
                <c:pt idx="6340">
                  <c:v>210</c:v>
                </c:pt>
                <c:pt idx="6341">
                  <c:v>180</c:v>
                </c:pt>
                <c:pt idx="6342">
                  <c:v>190</c:v>
                </c:pt>
                <c:pt idx="6343">
                  <c:v>210</c:v>
                </c:pt>
                <c:pt idx="6344">
                  <c:v>220</c:v>
                </c:pt>
                <c:pt idx="6345">
                  <c:v>220</c:v>
                </c:pt>
                <c:pt idx="6346">
                  <c:v>210</c:v>
                </c:pt>
                <c:pt idx="6347">
                  <c:v>210</c:v>
                </c:pt>
                <c:pt idx="6348">
                  <c:v>210</c:v>
                </c:pt>
                <c:pt idx="6349">
                  <c:v>240</c:v>
                </c:pt>
                <c:pt idx="6350">
                  <c:v>210</c:v>
                </c:pt>
                <c:pt idx="6351">
                  <c:v>220</c:v>
                </c:pt>
                <c:pt idx="6352">
                  <c:v>220</c:v>
                </c:pt>
                <c:pt idx="6353">
                  <c:v>220</c:v>
                </c:pt>
                <c:pt idx="6354">
                  <c:v>220</c:v>
                </c:pt>
                <c:pt idx="6355">
                  <c:v>230</c:v>
                </c:pt>
                <c:pt idx="6356">
                  <c:v>270</c:v>
                </c:pt>
                <c:pt idx="6357">
                  <c:v>230</c:v>
                </c:pt>
                <c:pt idx="6358">
                  <c:v>280</c:v>
                </c:pt>
                <c:pt idx="6359">
                  <c:v>240</c:v>
                </c:pt>
                <c:pt idx="6360">
                  <c:v>250</c:v>
                </c:pt>
                <c:pt idx="6361">
                  <c:v>230</c:v>
                </c:pt>
                <c:pt idx="6362">
                  <c:v>180</c:v>
                </c:pt>
                <c:pt idx="6363">
                  <c:v>250</c:v>
                </c:pt>
                <c:pt idx="6364">
                  <c:v>170</c:v>
                </c:pt>
                <c:pt idx="6365">
                  <c:v>170</c:v>
                </c:pt>
                <c:pt idx="6366">
                  <c:v>170</c:v>
                </c:pt>
                <c:pt idx="6367">
                  <c:v>160</c:v>
                </c:pt>
                <c:pt idx="6368">
                  <c:v>220</c:v>
                </c:pt>
                <c:pt idx="6369">
                  <c:v>215</c:v>
                </c:pt>
                <c:pt idx="6370">
                  <c:v>210</c:v>
                </c:pt>
                <c:pt idx="6371">
                  <c:v>230</c:v>
                </c:pt>
                <c:pt idx="6372">
                  <c:v>220</c:v>
                </c:pt>
                <c:pt idx="6373">
                  <c:v>210</c:v>
                </c:pt>
                <c:pt idx="6374">
                  <c:v>210</c:v>
                </c:pt>
                <c:pt idx="6375">
                  <c:v>250</c:v>
                </c:pt>
                <c:pt idx="6376">
                  <c:v>250</c:v>
                </c:pt>
                <c:pt idx="6377">
                  <c:v>260</c:v>
                </c:pt>
                <c:pt idx="6378">
                  <c:v>260</c:v>
                </c:pt>
                <c:pt idx="6379">
                  <c:v>280</c:v>
                </c:pt>
                <c:pt idx="6380">
                  <c:v>280</c:v>
                </c:pt>
                <c:pt idx="6381">
                  <c:v>290</c:v>
                </c:pt>
                <c:pt idx="6382">
                  <c:v>290</c:v>
                </c:pt>
                <c:pt idx="6383">
                  <c:v>260</c:v>
                </c:pt>
                <c:pt idx="6384">
                  <c:v>280</c:v>
                </c:pt>
                <c:pt idx="6385">
                  <c:v>290</c:v>
                </c:pt>
                <c:pt idx="6386">
                  <c:v>290</c:v>
                </c:pt>
                <c:pt idx="6387">
                  <c:v>270</c:v>
                </c:pt>
                <c:pt idx="6388">
                  <c:v>290</c:v>
                </c:pt>
                <c:pt idx="6389">
                  <c:v>290</c:v>
                </c:pt>
                <c:pt idx="6390">
                  <c:v>270</c:v>
                </c:pt>
                <c:pt idx="6391">
                  <c:v>270</c:v>
                </c:pt>
                <c:pt idx="6392">
                  <c:v>280</c:v>
                </c:pt>
                <c:pt idx="6393">
                  <c:v>275</c:v>
                </c:pt>
                <c:pt idx="6394">
                  <c:v>270</c:v>
                </c:pt>
                <c:pt idx="6395">
                  <c:v>270</c:v>
                </c:pt>
                <c:pt idx="6396">
                  <c:v>270</c:v>
                </c:pt>
                <c:pt idx="6397">
                  <c:v>270</c:v>
                </c:pt>
                <c:pt idx="6398">
                  <c:v>280</c:v>
                </c:pt>
                <c:pt idx="6399">
                  <c:v>280</c:v>
                </c:pt>
                <c:pt idx="6400">
                  <c:v>280</c:v>
                </c:pt>
                <c:pt idx="6401">
                  <c:v>250</c:v>
                </c:pt>
                <c:pt idx="6402">
                  <c:v>280</c:v>
                </c:pt>
                <c:pt idx="6403">
                  <c:v>280</c:v>
                </c:pt>
                <c:pt idx="6404">
                  <c:v>280</c:v>
                </c:pt>
                <c:pt idx="6405">
                  <c:v>280</c:v>
                </c:pt>
                <c:pt idx="6406">
                  <c:v>280</c:v>
                </c:pt>
                <c:pt idx="6407">
                  <c:v>280</c:v>
                </c:pt>
                <c:pt idx="6408">
                  <c:v>205</c:v>
                </c:pt>
                <c:pt idx="6409">
                  <c:v>130</c:v>
                </c:pt>
                <c:pt idx="6410">
                  <c:v>290</c:v>
                </c:pt>
                <c:pt idx="6411">
                  <c:v>280</c:v>
                </c:pt>
                <c:pt idx="6412">
                  <c:v>290</c:v>
                </c:pt>
                <c:pt idx="6413">
                  <c:v>160</c:v>
                </c:pt>
                <c:pt idx="6414">
                  <c:v>120</c:v>
                </c:pt>
                <c:pt idx="6415">
                  <c:v>120</c:v>
                </c:pt>
                <c:pt idx="6416">
                  <c:v>120</c:v>
                </c:pt>
                <c:pt idx="6417">
                  <c:v>130</c:v>
                </c:pt>
                <c:pt idx="6418">
                  <c:v>270</c:v>
                </c:pt>
                <c:pt idx="6419">
                  <c:v>280</c:v>
                </c:pt>
                <c:pt idx="6420">
                  <c:v>230</c:v>
                </c:pt>
                <c:pt idx="6421">
                  <c:v>250</c:v>
                </c:pt>
                <c:pt idx="6422">
                  <c:v>290</c:v>
                </c:pt>
                <c:pt idx="6423">
                  <c:v>260</c:v>
                </c:pt>
                <c:pt idx="6424">
                  <c:v>240</c:v>
                </c:pt>
                <c:pt idx="6425">
                  <c:v>150</c:v>
                </c:pt>
                <c:pt idx="6426">
                  <c:v>60</c:v>
                </c:pt>
                <c:pt idx="6427">
                  <c:v>280</c:v>
                </c:pt>
                <c:pt idx="6428">
                  <c:v>290</c:v>
                </c:pt>
                <c:pt idx="6429">
                  <c:v>110</c:v>
                </c:pt>
                <c:pt idx="6430">
                  <c:v>110</c:v>
                </c:pt>
                <c:pt idx="6431">
                  <c:v>100</c:v>
                </c:pt>
                <c:pt idx="6432">
                  <c:v>110</c:v>
                </c:pt>
                <c:pt idx="6433">
                  <c:v>100</c:v>
                </c:pt>
                <c:pt idx="6434">
                  <c:v>110</c:v>
                </c:pt>
                <c:pt idx="6435">
                  <c:v>110</c:v>
                </c:pt>
                <c:pt idx="6436">
                  <c:v>100</c:v>
                </c:pt>
                <c:pt idx="6437">
                  <c:v>120</c:v>
                </c:pt>
                <c:pt idx="6438">
                  <c:v>110</c:v>
                </c:pt>
                <c:pt idx="6439">
                  <c:v>120</c:v>
                </c:pt>
                <c:pt idx="6440">
                  <c:v>120</c:v>
                </c:pt>
                <c:pt idx="6441">
                  <c:v>120</c:v>
                </c:pt>
                <c:pt idx="6442">
                  <c:v>290</c:v>
                </c:pt>
                <c:pt idx="6443">
                  <c:v>280</c:v>
                </c:pt>
                <c:pt idx="6444">
                  <c:v>280</c:v>
                </c:pt>
                <c:pt idx="6445">
                  <c:v>270</c:v>
                </c:pt>
                <c:pt idx="6446">
                  <c:v>270</c:v>
                </c:pt>
                <c:pt idx="6447">
                  <c:v>270</c:v>
                </c:pt>
                <c:pt idx="6448">
                  <c:v>230</c:v>
                </c:pt>
                <c:pt idx="6449">
                  <c:v>220</c:v>
                </c:pt>
                <c:pt idx="6450">
                  <c:v>240</c:v>
                </c:pt>
                <c:pt idx="6451">
                  <c:v>230</c:v>
                </c:pt>
                <c:pt idx="6452">
                  <c:v>160</c:v>
                </c:pt>
                <c:pt idx="6453">
                  <c:v>170</c:v>
                </c:pt>
                <c:pt idx="6454">
                  <c:v>170</c:v>
                </c:pt>
                <c:pt idx="6455">
                  <c:v>170</c:v>
                </c:pt>
                <c:pt idx="6456">
                  <c:v>170</c:v>
                </c:pt>
                <c:pt idx="6457">
                  <c:v>170</c:v>
                </c:pt>
                <c:pt idx="6458">
                  <c:v>170</c:v>
                </c:pt>
                <c:pt idx="6459">
                  <c:v>170</c:v>
                </c:pt>
                <c:pt idx="6460">
                  <c:v>170</c:v>
                </c:pt>
                <c:pt idx="6461">
                  <c:v>170</c:v>
                </c:pt>
                <c:pt idx="6462">
                  <c:v>160</c:v>
                </c:pt>
                <c:pt idx="6463">
                  <c:v>170</c:v>
                </c:pt>
                <c:pt idx="6464">
                  <c:v>220</c:v>
                </c:pt>
                <c:pt idx="6465">
                  <c:v>210</c:v>
                </c:pt>
                <c:pt idx="6466">
                  <c:v>220</c:v>
                </c:pt>
                <c:pt idx="6467">
                  <c:v>220</c:v>
                </c:pt>
                <c:pt idx="6468">
                  <c:v>170</c:v>
                </c:pt>
                <c:pt idx="6469">
                  <c:v>170</c:v>
                </c:pt>
                <c:pt idx="6470">
                  <c:v>160</c:v>
                </c:pt>
                <c:pt idx="6471">
                  <c:v>170</c:v>
                </c:pt>
                <c:pt idx="6472">
                  <c:v>160</c:v>
                </c:pt>
                <c:pt idx="6473">
                  <c:v>170</c:v>
                </c:pt>
                <c:pt idx="6474">
                  <c:v>160</c:v>
                </c:pt>
                <c:pt idx="6475">
                  <c:v>170</c:v>
                </c:pt>
                <c:pt idx="6476">
                  <c:v>170</c:v>
                </c:pt>
                <c:pt idx="6477">
                  <c:v>150</c:v>
                </c:pt>
                <c:pt idx="6478">
                  <c:v>170</c:v>
                </c:pt>
                <c:pt idx="6479">
                  <c:v>170</c:v>
                </c:pt>
                <c:pt idx="6480">
                  <c:v>170</c:v>
                </c:pt>
                <c:pt idx="6481">
                  <c:v>170</c:v>
                </c:pt>
                <c:pt idx="6482">
                  <c:v>170</c:v>
                </c:pt>
                <c:pt idx="6483">
                  <c:v>170</c:v>
                </c:pt>
                <c:pt idx="6484">
                  <c:v>170</c:v>
                </c:pt>
                <c:pt idx="6485">
                  <c:v>170</c:v>
                </c:pt>
                <c:pt idx="6486">
                  <c:v>170</c:v>
                </c:pt>
                <c:pt idx="6487">
                  <c:v>170</c:v>
                </c:pt>
                <c:pt idx="6488">
                  <c:v>200</c:v>
                </c:pt>
                <c:pt idx="6489">
                  <c:v>210</c:v>
                </c:pt>
                <c:pt idx="6490">
                  <c:v>210</c:v>
                </c:pt>
                <c:pt idx="6491">
                  <c:v>210</c:v>
                </c:pt>
                <c:pt idx="6492">
                  <c:v>220</c:v>
                </c:pt>
                <c:pt idx="6493">
                  <c:v>210</c:v>
                </c:pt>
                <c:pt idx="6494">
                  <c:v>200</c:v>
                </c:pt>
                <c:pt idx="6495">
                  <c:v>180</c:v>
                </c:pt>
                <c:pt idx="6496">
                  <c:v>220</c:v>
                </c:pt>
                <c:pt idx="6497">
                  <c:v>220</c:v>
                </c:pt>
                <c:pt idx="6498">
                  <c:v>210</c:v>
                </c:pt>
                <c:pt idx="6499">
                  <c:v>210</c:v>
                </c:pt>
                <c:pt idx="6500">
                  <c:v>220</c:v>
                </c:pt>
                <c:pt idx="6501">
                  <c:v>210</c:v>
                </c:pt>
                <c:pt idx="6502">
                  <c:v>210</c:v>
                </c:pt>
                <c:pt idx="6503">
                  <c:v>220</c:v>
                </c:pt>
                <c:pt idx="6504">
                  <c:v>220</c:v>
                </c:pt>
                <c:pt idx="6505">
                  <c:v>210</c:v>
                </c:pt>
                <c:pt idx="6506">
                  <c:v>220</c:v>
                </c:pt>
                <c:pt idx="6507">
                  <c:v>210</c:v>
                </c:pt>
                <c:pt idx="6508">
                  <c:v>210</c:v>
                </c:pt>
                <c:pt idx="6509">
                  <c:v>230</c:v>
                </c:pt>
                <c:pt idx="6510">
                  <c:v>230</c:v>
                </c:pt>
                <c:pt idx="6511">
                  <c:v>240</c:v>
                </c:pt>
                <c:pt idx="6512">
                  <c:v>10</c:v>
                </c:pt>
                <c:pt idx="6513">
                  <c:v>160</c:v>
                </c:pt>
                <c:pt idx="6514">
                  <c:v>290</c:v>
                </c:pt>
                <c:pt idx="6515">
                  <c:v>290</c:v>
                </c:pt>
                <c:pt idx="6516">
                  <c:v>270</c:v>
                </c:pt>
                <c:pt idx="6517">
                  <c:v>290</c:v>
                </c:pt>
                <c:pt idx="6518">
                  <c:v>290</c:v>
                </c:pt>
                <c:pt idx="6519">
                  <c:v>290</c:v>
                </c:pt>
                <c:pt idx="6520">
                  <c:v>280</c:v>
                </c:pt>
                <c:pt idx="6521">
                  <c:v>270</c:v>
                </c:pt>
                <c:pt idx="6522">
                  <c:v>280</c:v>
                </c:pt>
                <c:pt idx="6523">
                  <c:v>90</c:v>
                </c:pt>
                <c:pt idx="6524">
                  <c:v>270</c:v>
                </c:pt>
                <c:pt idx="6525">
                  <c:v>90</c:v>
                </c:pt>
                <c:pt idx="6526">
                  <c:v>110</c:v>
                </c:pt>
                <c:pt idx="6527">
                  <c:v>120</c:v>
                </c:pt>
                <c:pt idx="6528">
                  <c:v>110</c:v>
                </c:pt>
                <c:pt idx="6529">
                  <c:v>310</c:v>
                </c:pt>
                <c:pt idx="6530">
                  <c:v>250</c:v>
                </c:pt>
                <c:pt idx="6531">
                  <c:v>50</c:v>
                </c:pt>
                <c:pt idx="6532">
                  <c:v>280</c:v>
                </c:pt>
                <c:pt idx="6533">
                  <c:v>150</c:v>
                </c:pt>
                <c:pt idx="6534">
                  <c:v>270</c:v>
                </c:pt>
                <c:pt idx="6535">
                  <c:v>300</c:v>
                </c:pt>
                <c:pt idx="6536">
                  <c:v>60</c:v>
                </c:pt>
                <c:pt idx="6537">
                  <c:v>70</c:v>
                </c:pt>
                <c:pt idx="6538">
                  <c:v>20</c:v>
                </c:pt>
                <c:pt idx="6539">
                  <c:v>30</c:v>
                </c:pt>
                <c:pt idx="6540">
                  <c:v>30</c:v>
                </c:pt>
                <c:pt idx="6541">
                  <c:v>40</c:v>
                </c:pt>
                <c:pt idx="6542">
                  <c:v>50</c:v>
                </c:pt>
                <c:pt idx="6543">
                  <c:v>50</c:v>
                </c:pt>
                <c:pt idx="6544">
                  <c:v>20</c:v>
                </c:pt>
                <c:pt idx="6545">
                  <c:v>40</c:v>
                </c:pt>
                <c:pt idx="6546">
                  <c:v>30</c:v>
                </c:pt>
                <c:pt idx="6547">
                  <c:v>360</c:v>
                </c:pt>
                <c:pt idx="6548">
                  <c:v>10</c:v>
                </c:pt>
                <c:pt idx="6549">
                  <c:v>20</c:v>
                </c:pt>
                <c:pt idx="6550">
                  <c:v>20</c:v>
                </c:pt>
                <c:pt idx="6551">
                  <c:v>30</c:v>
                </c:pt>
                <c:pt idx="6552">
                  <c:v>20</c:v>
                </c:pt>
                <c:pt idx="6553">
                  <c:v>10</c:v>
                </c:pt>
                <c:pt idx="6554">
                  <c:v>40</c:v>
                </c:pt>
                <c:pt idx="6555">
                  <c:v>30</c:v>
                </c:pt>
                <c:pt idx="6556">
                  <c:v>50</c:v>
                </c:pt>
                <c:pt idx="6557">
                  <c:v>50</c:v>
                </c:pt>
                <c:pt idx="6558">
                  <c:v>30</c:v>
                </c:pt>
                <c:pt idx="6559">
                  <c:v>40</c:v>
                </c:pt>
                <c:pt idx="6560">
                  <c:v>40</c:v>
                </c:pt>
                <c:pt idx="6561">
                  <c:v>30</c:v>
                </c:pt>
                <c:pt idx="6562">
                  <c:v>30</c:v>
                </c:pt>
                <c:pt idx="6563">
                  <c:v>10</c:v>
                </c:pt>
                <c:pt idx="6564">
                  <c:v>120</c:v>
                </c:pt>
                <c:pt idx="6565">
                  <c:v>140</c:v>
                </c:pt>
                <c:pt idx="6566">
                  <c:v>140</c:v>
                </c:pt>
                <c:pt idx="6567">
                  <c:v>130</c:v>
                </c:pt>
                <c:pt idx="6568">
                  <c:v>120</c:v>
                </c:pt>
                <c:pt idx="6569">
                  <c:v>120</c:v>
                </c:pt>
                <c:pt idx="6570">
                  <c:v>130</c:v>
                </c:pt>
                <c:pt idx="6571">
                  <c:v>120</c:v>
                </c:pt>
                <c:pt idx="6572">
                  <c:v>120</c:v>
                </c:pt>
                <c:pt idx="6573">
                  <c:v>110</c:v>
                </c:pt>
                <c:pt idx="6574">
                  <c:v>110</c:v>
                </c:pt>
                <c:pt idx="6575">
                  <c:v>120</c:v>
                </c:pt>
                <c:pt idx="6576">
                  <c:v>120</c:v>
                </c:pt>
                <c:pt idx="6577">
                  <c:v>120</c:v>
                </c:pt>
                <c:pt idx="6578">
                  <c:v>120</c:v>
                </c:pt>
                <c:pt idx="6579">
                  <c:v>120</c:v>
                </c:pt>
                <c:pt idx="6580">
                  <c:v>120</c:v>
                </c:pt>
                <c:pt idx="6581">
                  <c:v>110</c:v>
                </c:pt>
                <c:pt idx="6582">
                  <c:v>120</c:v>
                </c:pt>
                <c:pt idx="6583">
                  <c:v>120</c:v>
                </c:pt>
                <c:pt idx="6584">
                  <c:v>120</c:v>
                </c:pt>
                <c:pt idx="6585">
                  <c:v>140</c:v>
                </c:pt>
                <c:pt idx="6586">
                  <c:v>120</c:v>
                </c:pt>
                <c:pt idx="6587">
                  <c:v>130</c:v>
                </c:pt>
                <c:pt idx="6588">
                  <c:v>130</c:v>
                </c:pt>
                <c:pt idx="6589">
                  <c:v>140</c:v>
                </c:pt>
                <c:pt idx="6590">
                  <c:v>130</c:v>
                </c:pt>
                <c:pt idx="6591">
                  <c:v>140</c:v>
                </c:pt>
                <c:pt idx="6592">
                  <c:v>120</c:v>
                </c:pt>
                <c:pt idx="6593">
                  <c:v>120</c:v>
                </c:pt>
                <c:pt idx="6594">
                  <c:v>120</c:v>
                </c:pt>
                <c:pt idx="6595">
                  <c:v>120</c:v>
                </c:pt>
                <c:pt idx="6596">
                  <c:v>120</c:v>
                </c:pt>
                <c:pt idx="6597">
                  <c:v>120</c:v>
                </c:pt>
                <c:pt idx="6598">
                  <c:v>110</c:v>
                </c:pt>
                <c:pt idx="6599">
                  <c:v>110</c:v>
                </c:pt>
                <c:pt idx="6600">
                  <c:v>60</c:v>
                </c:pt>
                <c:pt idx="6601">
                  <c:v>120</c:v>
                </c:pt>
                <c:pt idx="6602">
                  <c:v>120</c:v>
                </c:pt>
                <c:pt idx="6603">
                  <c:v>110</c:v>
                </c:pt>
                <c:pt idx="6604">
                  <c:v>130</c:v>
                </c:pt>
                <c:pt idx="6605">
                  <c:v>120</c:v>
                </c:pt>
                <c:pt idx="6606">
                  <c:v>20</c:v>
                </c:pt>
                <c:pt idx="6607">
                  <c:v>40</c:v>
                </c:pt>
                <c:pt idx="6608">
                  <c:v>50</c:v>
                </c:pt>
                <c:pt idx="6609">
                  <c:v>10</c:v>
                </c:pt>
                <c:pt idx="6610">
                  <c:v>20</c:v>
                </c:pt>
                <c:pt idx="6611">
                  <c:v>50</c:v>
                </c:pt>
                <c:pt idx="6612">
                  <c:v>120</c:v>
                </c:pt>
                <c:pt idx="6613">
                  <c:v>140</c:v>
                </c:pt>
                <c:pt idx="6614">
                  <c:v>130</c:v>
                </c:pt>
                <c:pt idx="6615">
                  <c:v>130</c:v>
                </c:pt>
                <c:pt idx="6616">
                  <c:v>120</c:v>
                </c:pt>
                <c:pt idx="6617">
                  <c:v>120</c:v>
                </c:pt>
                <c:pt idx="6618">
                  <c:v>110</c:v>
                </c:pt>
                <c:pt idx="6619">
                  <c:v>120</c:v>
                </c:pt>
                <c:pt idx="6620">
                  <c:v>120</c:v>
                </c:pt>
                <c:pt idx="6621">
                  <c:v>120</c:v>
                </c:pt>
                <c:pt idx="6622">
                  <c:v>120</c:v>
                </c:pt>
                <c:pt idx="6623">
                  <c:v>120</c:v>
                </c:pt>
                <c:pt idx="6624">
                  <c:v>120</c:v>
                </c:pt>
                <c:pt idx="6625">
                  <c:v>110</c:v>
                </c:pt>
                <c:pt idx="6626">
                  <c:v>110</c:v>
                </c:pt>
                <c:pt idx="6627">
                  <c:v>250</c:v>
                </c:pt>
                <c:pt idx="6628">
                  <c:v>270</c:v>
                </c:pt>
                <c:pt idx="6629">
                  <c:v>270</c:v>
                </c:pt>
                <c:pt idx="6630">
                  <c:v>270</c:v>
                </c:pt>
                <c:pt idx="6631">
                  <c:v>270</c:v>
                </c:pt>
                <c:pt idx="6632">
                  <c:v>270</c:v>
                </c:pt>
                <c:pt idx="6633">
                  <c:v>220</c:v>
                </c:pt>
                <c:pt idx="6634">
                  <c:v>280</c:v>
                </c:pt>
                <c:pt idx="6635">
                  <c:v>290</c:v>
                </c:pt>
                <c:pt idx="6636">
                  <c:v>120</c:v>
                </c:pt>
                <c:pt idx="6637">
                  <c:v>110</c:v>
                </c:pt>
                <c:pt idx="6638">
                  <c:v>120</c:v>
                </c:pt>
                <c:pt idx="6639">
                  <c:v>120</c:v>
                </c:pt>
                <c:pt idx="6640">
                  <c:v>120</c:v>
                </c:pt>
                <c:pt idx="6641">
                  <c:v>120</c:v>
                </c:pt>
                <c:pt idx="6642">
                  <c:v>110</c:v>
                </c:pt>
                <c:pt idx="6643">
                  <c:v>120</c:v>
                </c:pt>
                <c:pt idx="6644">
                  <c:v>120</c:v>
                </c:pt>
                <c:pt idx="6645">
                  <c:v>120</c:v>
                </c:pt>
                <c:pt idx="6646">
                  <c:v>120</c:v>
                </c:pt>
                <c:pt idx="6647">
                  <c:v>120</c:v>
                </c:pt>
                <c:pt idx="6648">
                  <c:v>120</c:v>
                </c:pt>
                <c:pt idx="6649">
                  <c:v>120</c:v>
                </c:pt>
                <c:pt idx="6650">
                  <c:v>110</c:v>
                </c:pt>
                <c:pt idx="6651">
                  <c:v>120</c:v>
                </c:pt>
                <c:pt idx="6652">
                  <c:v>120</c:v>
                </c:pt>
                <c:pt idx="6653">
                  <c:v>120</c:v>
                </c:pt>
                <c:pt idx="6654">
                  <c:v>120</c:v>
                </c:pt>
                <c:pt idx="6655">
                  <c:v>120</c:v>
                </c:pt>
                <c:pt idx="6656">
                  <c:v>130</c:v>
                </c:pt>
                <c:pt idx="6657">
                  <c:v>130</c:v>
                </c:pt>
                <c:pt idx="6658">
                  <c:v>130</c:v>
                </c:pt>
                <c:pt idx="6659">
                  <c:v>120</c:v>
                </c:pt>
                <c:pt idx="6660">
                  <c:v>120</c:v>
                </c:pt>
                <c:pt idx="6661">
                  <c:v>120</c:v>
                </c:pt>
                <c:pt idx="6662">
                  <c:v>130</c:v>
                </c:pt>
                <c:pt idx="6663">
                  <c:v>120</c:v>
                </c:pt>
                <c:pt idx="6664">
                  <c:v>120</c:v>
                </c:pt>
                <c:pt idx="6665">
                  <c:v>120</c:v>
                </c:pt>
                <c:pt idx="6666">
                  <c:v>120</c:v>
                </c:pt>
                <c:pt idx="6667">
                  <c:v>120</c:v>
                </c:pt>
                <c:pt idx="6668">
                  <c:v>120</c:v>
                </c:pt>
                <c:pt idx="6669">
                  <c:v>120</c:v>
                </c:pt>
                <c:pt idx="6670">
                  <c:v>120</c:v>
                </c:pt>
                <c:pt idx="6671">
                  <c:v>120</c:v>
                </c:pt>
                <c:pt idx="6672">
                  <c:v>120</c:v>
                </c:pt>
                <c:pt idx="6673">
                  <c:v>120</c:v>
                </c:pt>
                <c:pt idx="6674">
                  <c:v>120</c:v>
                </c:pt>
                <c:pt idx="6675">
                  <c:v>120</c:v>
                </c:pt>
                <c:pt idx="6676">
                  <c:v>150</c:v>
                </c:pt>
                <c:pt idx="6677">
                  <c:v>170</c:v>
                </c:pt>
                <c:pt idx="6678">
                  <c:v>190</c:v>
                </c:pt>
                <c:pt idx="6679">
                  <c:v>150</c:v>
                </c:pt>
                <c:pt idx="6680">
                  <c:v>170</c:v>
                </c:pt>
                <c:pt idx="6681">
                  <c:v>165</c:v>
                </c:pt>
                <c:pt idx="6682">
                  <c:v>160</c:v>
                </c:pt>
                <c:pt idx="6683">
                  <c:v>220</c:v>
                </c:pt>
                <c:pt idx="6684">
                  <c:v>190</c:v>
                </c:pt>
                <c:pt idx="6685">
                  <c:v>240</c:v>
                </c:pt>
                <c:pt idx="6686">
                  <c:v>230</c:v>
                </c:pt>
                <c:pt idx="6687">
                  <c:v>220</c:v>
                </c:pt>
                <c:pt idx="6688">
                  <c:v>180</c:v>
                </c:pt>
                <c:pt idx="6689">
                  <c:v>230</c:v>
                </c:pt>
                <c:pt idx="6690">
                  <c:v>170</c:v>
                </c:pt>
                <c:pt idx="6691">
                  <c:v>190</c:v>
                </c:pt>
                <c:pt idx="6692">
                  <c:v>220</c:v>
                </c:pt>
                <c:pt idx="6693">
                  <c:v>180</c:v>
                </c:pt>
                <c:pt idx="6694">
                  <c:v>170</c:v>
                </c:pt>
                <c:pt idx="6695">
                  <c:v>220</c:v>
                </c:pt>
                <c:pt idx="6696">
                  <c:v>280</c:v>
                </c:pt>
                <c:pt idx="6697">
                  <c:v>290</c:v>
                </c:pt>
                <c:pt idx="6698">
                  <c:v>290</c:v>
                </c:pt>
                <c:pt idx="6699">
                  <c:v>270</c:v>
                </c:pt>
                <c:pt idx="6700">
                  <c:v>270</c:v>
                </c:pt>
                <c:pt idx="6701">
                  <c:v>260</c:v>
                </c:pt>
                <c:pt idx="6702">
                  <c:v>250</c:v>
                </c:pt>
                <c:pt idx="6703">
                  <c:v>270</c:v>
                </c:pt>
                <c:pt idx="6704">
                  <c:v>280</c:v>
                </c:pt>
                <c:pt idx="6705">
                  <c:v>280</c:v>
                </c:pt>
                <c:pt idx="6706">
                  <c:v>270</c:v>
                </c:pt>
                <c:pt idx="6707">
                  <c:v>250</c:v>
                </c:pt>
                <c:pt idx="6708">
                  <c:v>270</c:v>
                </c:pt>
                <c:pt idx="6709">
                  <c:v>220</c:v>
                </c:pt>
                <c:pt idx="6710">
                  <c:v>120</c:v>
                </c:pt>
                <c:pt idx="6711">
                  <c:v>120</c:v>
                </c:pt>
                <c:pt idx="6712">
                  <c:v>120</c:v>
                </c:pt>
                <c:pt idx="6713">
                  <c:v>120</c:v>
                </c:pt>
                <c:pt idx="6714">
                  <c:v>120</c:v>
                </c:pt>
                <c:pt idx="6715">
                  <c:v>120</c:v>
                </c:pt>
                <c:pt idx="6716">
                  <c:v>290</c:v>
                </c:pt>
                <c:pt idx="6717">
                  <c:v>290</c:v>
                </c:pt>
                <c:pt idx="6718">
                  <c:v>290</c:v>
                </c:pt>
                <c:pt idx="6719">
                  <c:v>280</c:v>
                </c:pt>
                <c:pt idx="6720">
                  <c:v>120</c:v>
                </c:pt>
                <c:pt idx="6721">
                  <c:v>280</c:v>
                </c:pt>
                <c:pt idx="6722">
                  <c:v>270</c:v>
                </c:pt>
                <c:pt idx="6723">
                  <c:v>240</c:v>
                </c:pt>
                <c:pt idx="6724">
                  <c:v>180</c:v>
                </c:pt>
                <c:pt idx="6725">
                  <c:v>190</c:v>
                </c:pt>
                <c:pt idx="6726">
                  <c:v>110</c:v>
                </c:pt>
                <c:pt idx="6727">
                  <c:v>120</c:v>
                </c:pt>
                <c:pt idx="6728">
                  <c:v>120</c:v>
                </c:pt>
                <c:pt idx="6729">
                  <c:v>120</c:v>
                </c:pt>
                <c:pt idx="6730">
                  <c:v>120</c:v>
                </c:pt>
                <c:pt idx="6731">
                  <c:v>120</c:v>
                </c:pt>
                <c:pt idx="6732">
                  <c:v>120</c:v>
                </c:pt>
                <c:pt idx="6733">
                  <c:v>120</c:v>
                </c:pt>
                <c:pt idx="6734">
                  <c:v>120</c:v>
                </c:pt>
                <c:pt idx="6735">
                  <c:v>120</c:v>
                </c:pt>
                <c:pt idx="6736">
                  <c:v>120</c:v>
                </c:pt>
                <c:pt idx="6737">
                  <c:v>130</c:v>
                </c:pt>
                <c:pt idx="6738">
                  <c:v>120</c:v>
                </c:pt>
                <c:pt idx="6739">
                  <c:v>120</c:v>
                </c:pt>
                <c:pt idx="6740">
                  <c:v>120</c:v>
                </c:pt>
                <c:pt idx="6741">
                  <c:v>120</c:v>
                </c:pt>
                <c:pt idx="6742">
                  <c:v>120</c:v>
                </c:pt>
                <c:pt idx="6743">
                  <c:v>120</c:v>
                </c:pt>
                <c:pt idx="6744">
                  <c:v>130</c:v>
                </c:pt>
                <c:pt idx="6745">
                  <c:v>140</c:v>
                </c:pt>
                <c:pt idx="6746">
                  <c:v>130</c:v>
                </c:pt>
                <c:pt idx="6747">
                  <c:v>140</c:v>
                </c:pt>
                <c:pt idx="6748">
                  <c:v>120</c:v>
                </c:pt>
                <c:pt idx="6749">
                  <c:v>110</c:v>
                </c:pt>
                <c:pt idx="6750">
                  <c:v>120</c:v>
                </c:pt>
                <c:pt idx="6751">
                  <c:v>120</c:v>
                </c:pt>
                <c:pt idx="6752">
                  <c:v>140</c:v>
                </c:pt>
                <c:pt idx="6753">
                  <c:v>210</c:v>
                </c:pt>
                <c:pt idx="6754">
                  <c:v>280</c:v>
                </c:pt>
                <c:pt idx="6755">
                  <c:v>270</c:v>
                </c:pt>
                <c:pt idx="6756">
                  <c:v>290</c:v>
                </c:pt>
                <c:pt idx="6757">
                  <c:v>280</c:v>
                </c:pt>
                <c:pt idx="6758">
                  <c:v>230</c:v>
                </c:pt>
                <c:pt idx="6759">
                  <c:v>230</c:v>
                </c:pt>
                <c:pt idx="6760">
                  <c:v>160</c:v>
                </c:pt>
                <c:pt idx="6761">
                  <c:v>180</c:v>
                </c:pt>
                <c:pt idx="6762">
                  <c:v>160</c:v>
                </c:pt>
                <c:pt idx="6763">
                  <c:v>170</c:v>
                </c:pt>
                <c:pt idx="6764">
                  <c:v>160</c:v>
                </c:pt>
                <c:pt idx="6765">
                  <c:v>220</c:v>
                </c:pt>
                <c:pt idx="6766">
                  <c:v>230</c:v>
                </c:pt>
                <c:pt idx="6767">
                  <c:v>220</c:v>
                </c:pt>
                <c:pt idx="6768">
                  <c:v>240</c:v>
                </c:pt>
                <c:pt idx="6769">
                  <c:v>240</c:v>
                </c:pt>
                <c:pt idx="6770">
                  <c:v>250</c:v>
                </c:pt>
                <c:pt idx="6771">
                  <c:v>240</c:v>
                </c:pt>
                <c:pt idx="6772">
                  <c:v>250</c:v>
                </c:pt>
                <c:pt idx="6773">
                  <c:v>240</c:v>
                </c:pt>
                <c:pt idx="6774">
                  <c:v>250</c:v>
                </c:pt>
                <c:pt idx="6775">
                  <c:v>250</c:v>
                </c:pt>
                <c:pt idx="6776">
                  <c:v>270</c:v>
                </c:pt>
                <c:pt idx="6777">
                  <c:v>250</c:v>
                </c:pt>
                <c:pt idx="6778">
                  <c:v>240</c:v>
                </c:pt>
                <c:pt idx="6779">
                  <c:v>260</c:v>
                </c:pt>
                <c:pt idx="6780">
                  <c:v>250</c:v>
                </c:pt>
                <c:pt idx="6781">
                  <c:v>250</c:v>
                </c:pt>
                <c:pt idx="6782">
                  <c:v>260</c:v>
                </c:pt>
                <c:pt idx="6783">
                  <c:v>260</c:v>
                </c:pt>
                <c:pt idx="6784">
                  <c:v>250</c:v>
                </c:pt>
                <c:pt idx="6785">
                  <c:v>260</c:v>
                </c:pt>
                <c:pt idx="6786">
                  <c:v>290</c:v>
                </c:pt>
                <c:pt idx="6787">
                  <c:v>290</c:v>
                </c:pt>
                <c:pt idx="6788">
                  <c:v>290</c:v>
                </c:pt>
                <c:pt idx="6789">
                  <c:v>290</c:v>
                </c:pt>
                <c:pt idx="6790">
                  <c:v>290</c:v>
                </c:pt>
                <c:pt idx="6791">
                  <c:v>270</c:v>
                </c:pt>
                <c:pt idx="6792">
                  <c:v>260</c:v>
                </c:pt>
                <c:pt idx="6793">
                  <c:v>250</c:v>
                </c:pt>
                <c:pt idx="6794">
                  <c:v>250</c:v>
                </c:pt>
                <c:pt idx="6795">
                  <c:v>250</c:v>
                </c:pt>
                <c:pt idx="6796">
                  <c:v>250</c:v>
                </c:pt>
                <c:pt idx="6797">
                  <c:v>250</c:v>
                </c:pt>
                <c:pt idx="6798">
                  <c:v>240</c:v>
                </c:pt>
                <c:pt idx="6799">
                  <c:v>260</c:v>
                </c:pt>
                <c:pt idx="6800">
                  <c:v>240</c:v>
                </c:pt>
                <c:pt idx="6801">
                  <c:v>250</c:v>
                </c:pt>
                <c:pt idx="6802">
                  <c:v>270</c:v>
                </c:pt>
                <c:pt idx="6803">
                  <c:v>160</c:v>
                </c:pt>
                <c:pt idx="6804">
                  <c:v>270</c:v>
                </c:pt>
                <c:pt idx="6805">
                  <c:v>260</c:v>
                </c:pt>
                <c:pt idx="6806">
                  <c:v>240</c:v>
                </c:pt>
                <c:pt idx="6807">
                  <c:v>280</c:v>
                </c:pt>
                <c:pt idx="6808">
                  <c:v>270</c:v>
                </c:pt>
                <c:pt idx="6809">
                  <c:v>280</c:v>
                </c:pt>
                <c:pt idx="6810">
                  <c:v>280</c:v>
                </c:pt>
                <c:pt idx="6811">
                  <c:v>110</c:v>
                </c:pt>
                <c:pt idx="6812">
                  <c:v>120</c:v>
                </c:pt>
                <c:pt idx="6813">
                  <c:v>290</c:v>
                </c:pt>
                <c:pt idx="6814">
                  <c:v>100</c:v>
                </c:pt>
                <c:pt idx="6815">
                  <c:v>290</c:v>
                </c:pt>
                <c:pt idx="6816">
                  <c:v>290</c:v>
                </c:pt>
                <c:pt idx="6817">
                  <c:v>290</c:v>
                </c:pt>
                <c:pt idx="6818">
                  <c:v>290</c:v>
                </c:pt>
                <c:pt idx="6819">
                  <c:v>290</c:v>
                </c:pt>
                <c:pt idx="6820">
                  <c:v>270</c:v>
                </c:pt>
                <c:pt idx="6821">
                  <c:v>280</c:v>
                </c:pt>
                <c:pt idx="6822">
                  <c:v>290</c:v>
                </c:pt>
                <c:pt idx="6823">
                  <c:v>290</c:v>
                </c:pt>
                <c:pt idx="6824">
                  <c:v>280</c:v>
                </c:pt>
                <c:pt idx="6825">
                  <c:v>280</c:v>
                </c:pt>
                <c:pt idx="6826">
                  <c:v>280</c:v>
                </c:pt>
                <c:pt idx="6827">
                  <c:v>280</c:v>
                </c:pt>
                <c:pt idx="6828">
                  <c:v>280</c:v>
                </c:pt>
                <c:pt idx="6829">
                  <c:v>220</c:v>
                </c:pt>
                <c:pt idx="6830">
                  <c:v>210</c:v>
                </c:pt>
                <c:pt idx="6831">
                  <c:v>240</c:v>
                </c:pt>
                <c:pt idx="6832">
                  <c:v>220</c:v>
                </c:pt>
                <c:pt idx="6833">
                  <c:v>210</c:v>
                </c:pt>
                <c:pt idx="6834">
                  <c:v>230</c:v>
                </c:pt>
                <c:pt idx="6835">
                  <c:v>210</c:v>
                </c:pt>
                <c:pt idx="6836">
                  <c:v>220</c:v>
                </c:pt>
                <c:pt idx="6837">
                  <c:v>300</c:v>
                </c:pt>
                <c:pt idx="6838">
                  <c:v>280</c:v>
                </c:pt>
                <c:pt idx="6839">
                  <c:v>170</c:v>
                </c:pt>
                <c:pt idx="6840">
                  <c:v>290</c:v>
                </c:pt>
                <c:pt idx="6841">
                  <c:v>290</c:v>
                </c:pt>
                <c:pt idx="6842">
                  <c:v>290</c:v>
                </c:pt>
                <c:pt idx="6843">
                  <c:v>270</c:v>
                </c:pt>
                <c:pt idx="6844">
                  <c:v>270</c:v>
                </c:pt>
                <c:pt idx="6845">
                  <c:v>290</c:v>
                </c:pt>
                <c:pt idx="6846">
                  <c:v>290</c:v>
                </c:pt>
                <c:pt idx="6847">
                  <c:v>290</c:v>
                </c:pt>
                <c:pt idx="6848">
                  <c:v>280</c:v>
                </c:pt>
                <c:pt idx="6849">
                  <c:v>290</c:v>
                </c:pt>
                <c:pt idx="6850">
                  <c:v>280</c:v>
                </c:pt>
                <c:pt idx="6851">
                  <c:v>270</c:v>
                </c:pt>
                <c:pt idx="6852">
                  <c:v>280</c:v>
                </c:pt>
                <c:pt idx="6853">
                  <c:v>280</c:v>
                </c:pt>
                <c:pt idx="6854">
                  <c:v>270</c:v>
                </c:pt>
                <c:pt idx="6855">
                  <c:v>250</c:v>
                </c:pt>
                <c:pt idx="6856">
                  <c:v>300</c:v>
                </c:pt>
                <c:pt idx="6857">
                  <c:v>260</c:v>
                </c:pt>
                <c:pt idx="6858">
                  <c:v>280</c:v>
                </c:pt>
                <c:pt idx="6859">
                  <c:v>270</c:v>
                </c:pt>
                <c:pt idx="6860">
                  <c:v>280</c:v>
                </c:pt>
                <c:pt idx="6861">
                  <c:v>270</c:v>
                </c:pt>
                <c:pt idx="6862">
                  <c:v>290</c:v>
                </c:pt>
                <c:pt idx="6863">
                  <c:v>270</c:v>
                </c:pt>
                <c:pt idx="6864">
                  <c:v>270</c:v>
                </c:pt>
                <c:pt idx="6865">
                  <c:v>270</c:v>
                </c:pt>
                <c:pt idx="6866">
                  <c:v>250</c:v>
                </c:pt>
                <c:pt idx="6867">
                  <c:v>240</c:v>
                </c:pt>
                <c:pt idx="6868">
                  <c:v>270</c:v>
                </c:pt>
                <c:pt idx="6869">
                  <c:v>230</c:v>
                </c:pt>
                <c:pt idx="6870">
                  <c:v>260</c:v>
                </c:pt>
                <c:pt idx="6871">
                  <c:v>10</c:v>
                </c:pt>
                <c:pt idx="6872">
                  <c:v>120</c:v>
                </c:pt>
                <c:pt idx="6873">
                  <c:v>130</c:v>
                </c:pt>
                <c:pt idx="6874">
                  <c:v>120</c:v>
                </c:pt>
                <c:pt idx="6875">
                  <c:v>120</c:v>
                </c:pt>
                <c:pt idx="6876">
                  <c:v>120</c:v>
                </c:pt>
                <c:pt idx="6877">
                  <c:v>120</c:v>
                </c:pt>
                <c:pt idx="6878">
                  <c:v>120</c:v>
                </c:pt>
                <c:pt idx="6879">
                  <c:v>120</c:v>
                </c:pt>
                <c:pt idx="6880">
                  <c:v>120</c:v>
                </c:pt>
                <c:pt idx="6881">
                  <c:v>120</c:v>
                </c:pt>
                <c:pt idx="6882">
                  <c:v>130</c:v>
                </c:pt>
                <c:pt idx="6883">
                  <c:v>120</c:v>
                </c:pt>
                <c:pt idx="6884">
                  <c:v>120</c:v>
                </c:pt>
                <c:pt idx="6885">
                  <c:v>120</c:v>
                </c:pt>
                <c:pt idx="6886">
                  <c:v>120</c:v>
                </c:pt>
                <c:pt idx="6887">
                  <c:v>120</c:v>
                </c:pt>
                <c:pt idx="6888">
                  <c:v>120</c:v>
                </c:pt>
                <c:pt idx="6889">
                  <c:v>120</c:v>
                </c:pt>
                <c:pt idx="6890">
                  <c:v>120</c:v>
                </c:pt>
                <c:pt idx="6891">
                  <c:v>110</c:v>
                </c:pt>
                <c:pt idx="6892">
                  <c:v>110</c:v>
                </c:pt>
                <c:pt idx="6893">
                  <c:v>110</c:v>
                </c:pt>
                <c:pt idx="6894">
                  <c:v>120</c:v>
                </c:pt>
                <c:pt idx="6895">
                  <c:v>110</c:v>
                </c:pt>
                <c:pt idx="6896">
                  <c:v>100</c:v>
                </c:pt>
                <c:pt idx="6897">
                  <c:v>110</c:v>
                </c:pt>
                <c:pt idx="6898">
                  <c:v>120</c:v>
                </c:pt>
                <c:pt idx="6899">
                  <c:v>120</c:v>
                </c:pt>
                <c:pt idx="6900">
                  <c:v>120</c:v>
                </c:pt>
                <c:pt idx="6901">
                  <c:v>120</c:v>
                </c:pt>
                <c:pt idx="6902">
                  <c:v>120</c:v>
                </c:pt>
                <c:pt idx="6903">
                  <c:v>120</c:v>
                </c:pt>
                <c:pt idx="6904">
                  <c:v>120</c:v>
                </c:pt>
                <c:pt idx="6905">
                  <c:v>110</c:v>
                </c:pt>
                <c:pt idx="6906">
                  <c:v>110</c:v>
                </c:pt>
                <c:pt idx="6907">
                  <c:v>120</c:v>
                </c:pt>
                <c:pt idx="6908">
                  <c:v>120</c:v>
                </c:pt>
                <c:pt idx="6909">
                  <c:v>120</c:v>
                </c:pt>
                <c:pt idx="6910">
                  <c:v>110</c:v>
                </c:pt>
                <c:pt idx="6911">
                  <c:v>110</c:v>
                </c:pt>
                <c:pt idx="6912">
                  <c:v>100</c:v>
                </c:pt>
                <c:pt idx="6913">
                  <c:v>100</c:v>
                </c:pt>
                <c:pt idx="6914">
                  <c:v>100</c:v>
                </c:pt>
                <c:pt idx="6915">
                  <c:v>110</c:v>
                </c:pt>
                <c:pt idx="6916">
                  <c:v>110</c:v>
                </c:pt>
                <c:pt idx="6917">
                  <c:v>110</c:v>
                </c:pt>
                <c:pt idx="6918">
                  <c:v>100</c:v>
                </c:pt>
                <c:pt idx="6919">
                  <c:v>100</c:v>
                </c:pt>
                <c:pt idx="6920">
                  <c:v>110</c:v>
                </c:pt>
                <c:pt idx="6921">
                  <c:v>110</c:v>
                </c:pt>
                <c:pt idx="6922">
                  <c:v>120</c:v>
                </c:pt>
                <c:pt idx="6923">
                  <c:v>120</c:v>
                </c:pt>
                <c:pt idx="6924">
                  <c:v>120</c:v>
                </c:pt>
                <c:pt idx="6925">
                  <c:v>120</c:v>
                </c:pt>
                <c:pt idx="6926">
                  <c:v>120</c:v>
                </c:pt>
                <c:pt idx="6927">
                  <c:v>110</c:v>
                </c:pt>
                <c:pt idx="6928">
                  <c:v>120</c:v>
                </c:pt>
                <c:pt idx="6929">
                  <c:v>130</c:v>
                </c:pt>
                <c:pt idx="6930">
                  <c:v>120</c:v>
                </c:pt>
                <c:pt idx="6931">
                  <c:v>125</c:v>
                </c:pt>
                <c:pt idx="6932">
                  <c:v>130</c:v>
                </c:pt>
                <c:pt idx="6933">
                  <c:v>120</c:v>
                </c:pt>
                <c:pt idx="6934">
                  <c:v>120</c:v>
                </c:pt>
                <c:pt idx="6935">
                  <c:v>120</c:v>
                </c:pt>
                <c:pt idx="6936">
                  <c:v>120</c:v>
                </c:pt>
                <c:pt idx="6937">
                  <c:v>120</c:v>
                </c:pt>
                <c:pt idx="6938">
                  <c:v>120</c:v>
                </c:pt>
                <c:pt idx="6939">
                  <c:v>120</c:v>
                </c:pt>
                <c:pt idx="6940">
                  <c:v>120</c:v>
                </c:pt>
                <c:pt idx="6941">
                  <c:v>120</c:v>
                </c:pt>
                <c:pt idx="6942">
                  <c:v>120</c:v>
                </c:pt>
                <c:pt idx="6943">
                  <c:v>120</c:v>
                </c:pt>
                <c:pt idx="6944">
                  <c:v>120</c:v>
                </c:pt>
                <c:pt idx="6945">
                  <c:v>120</c:v>
                </c:pt>
                <c:pt idx="6946">
                  <c:v>120</c:v>
                </c:pt>
                <c:pt idx="6947">
                  <c:v>125</c:v>
                </c:pt>
                <c:pt idx="6948">
                  <c:v>130</c:v>
                </c:pt>
                <c:pt idx="6949">
                  <c:v>130</c:v>
                </c:pt>
                <c:pt idx="6950">
                  <c:v>120</c:v>
                </c:pt>
                <c:pt idx="6951">
                  <c:v>120</c:v>
                </c:pt>
                <c:pt idx="6952">
                  <c:v>120</c:v>
                </c:pt>
                <c:pt idx="6953">
                  <c:v>120</c:v>
                </c:pt>
                <c:pt idx="6954">
                  <c:v>120</c:v>
                </c:pt>
                <c:pt idx="6955">
                  <c:v>120</c:v>
                </c:pt>
                <c:pt idx="6956">
                  <c:v>120</c:v>
                </c:pt>
                <c:pt idx="6957">
                  <c:v>120</c:v>
                </c:pt>
                <c:pt idx="6958">
                  <c:v>120</c:v>
                </c:pt>
                <c:pt idx="6959">
                  <c:v>290</c:v>
                </c:pt>
                <c:pt idx="6960">
                  <c:v>110</c:v>
                </c:pt>
                <c:pt idx="6961">
                  <c:v>280</c:v>
                </c:pt>
                <c:pt idx="6962">
                  <c:v>290</c:v>
                </c:pt>
                <c:pt idx="6963">
                  <c:v>290</c:v>
                </c:pt>
                <c:pt idx="6964">
                  <c:v>290</c:v>
                </c:pt>
                <c:pt idx="6965">
                  <c:v>290</c:v>
                </c:pt>
                <c:pt idx="6966">
                  <c:v>290</c:v>
                </c:pt>
                <c:pt idx="6967">
                  <c:v>290</c:v>
                </c:pt>
                <c:pt idx="6968">
                  <c:v>290</c:v>
                </c:pt>
                <c:pt idx="6969">
                  <c:v>290</c:v>
                </c:pt>
                <c:pt idx="6970">
                  <c:v>290</c:v>
                </c:pt>
                <c:pt idx="6971">
                  <c:v>290</c:v>
                </c:pt>
                <c:pt idx="6972">
                  <c:v>280</c:v>
                </c:pt>
                <c:pt idx="6973">
                  <c:v>280</c:v>
                </c:pt>
                <c:pt idx="6974">
                  <c:v>280</c:v>
                </c:pt>
                <c:pt idx="6975">
                  <c:v>280</c:v>
                </c:pt>
                <c:pt idx="6976">
                  <c:v>290</c:v>
                </c:pt>
                <c:pt idx="6977">
                  <c:v>290</c:v>
                </c:pt>
                <c:pt idx="6978">
                  <c:v>300</c:v>
                </c:pt>
                <c:pt idx="6979">
                  <c:v>320</c:v>
                </c:pt>
                <c:pt idx="6980">
                  <c:v>280</c:v>
                </c:pt>
                <c:pt idx="6981">
                  <c:v>280</c:v>
                </c:pt>
                <c:pt idx="6982">
                  <c:v>120</c:v>
                </c:pt>
                <c:pt idx="6983">
                  <c:v>130</c:v>
                </c:pt>
                <c:pt idx="6984">
                  <c:v>140</c:v>
                </c:pt>
                <c:pt idx="6985">
                  <c:v>130</c:v>
                </c:pt>
                <c:pt idx="6986">
                  <c:v>130</c:v>
                </c:pt>
                <c:pt idx="6987">
                  <c:v>130</c:v>
                </c:pt>
                <c:pt idx="6988">
                  <c:v>100</c:v>
                </c:pt>
                <c:pt idx="6989">
                  <c:v>170</c:v>
                </c:pt>
                <c:pt idx="6990">
                  <c:v>190</c:v>
                </c:pt>
                <c:pt idx="6991">
                  <c:v>140</c:v>
                </c:pt>
                <c:pt idx="6992">
                  <c:v>120</c:v>
                </c:pt>
                <c:pt idx="6993">
                  <c:v>120</c:v>
                </c:pt>
                <c:pt idx="6994">
                  <c:v>120</c:v>
                </c:pt>
                <c:pt idx="6995">
                  <c:v>140</c:v>
                </c:pt>
                <c:pt idx="6996">
                  <c:v>150</c:v>
                </c:pt>
                <c:pt idx="6997">
                  <c:v>150</c:v>
                </c:pt>
                <c:pt idx="6998">
                  <c:v>180</c:v>
                </c:pt>
                <c:pt idx="6999">
                  <c:v>200</c:v>
                </c:pt>
                <c:pt idx="7000">
                  <c:v>170</c:v>
                </c:pt>
                <c:pt idx="7001">
                  <c:v>140</c:v>
                </c:pt>
                <c:pt idx="7002">
                  <c:v>150</c:v>
                </c:pt>
                <c:pt idx="7003">
                  <c:v>120</c:v>
                </c:pt>
                <c:pt idx="7004">
                  <c:v>120</c:v>
                </c:pt>
                <c:pt idx="7005">
                  <c:v>140</c:v>
                </c:pt>
                <c:pt idx="7006">
                  <c:v>120</c:v>
                </c:pt>
                <c:pt idx="7007">
                  <c:v>120</c:v>
                </c:pt>
                <c:pt idx="7008">
                  <c:v>130</c:v>
                </c:pt>
                <c:pt idx="7009">
                  <c:v>140</c:v>
                </c:pt>
                <c:pt idx="7010">
                  <c:v>140</c:v>
                </c:pt>
                <c:pt idx="7011">
                  <c:v>160</c:v>
                </c:pt>
                <c:pt idx="7012">
                  <c:v>110</c:v>
                </c:pt>
                <c:pt idx="7013">
                  <c:v>120</c:v>
                </c:pt>
                <c:pt idx="7014">
                  <c:v>110</c:v>
                </c:pt>
                <c:pt idx="7015">
                  <c:v>120</c:v>
                </c:pt>
                <c:pt idx="7016">
                  <c:v>120</c:v>
                </c:pt>
                <c:pt idx="7017">
                  <c:v>173.33333329999999</c:v>
                </c:pt>
                <c:pt idx="7018">
                  <c:v>226.66666670000001</c:v>
                </c:pt>
                <c:pt idx="7019">
                  <c:v>280</c:v>
                </c:pt>
                <c:pt idx="7020">
                  <c:v>280</c:v>
                </c:pt>
                <c:pt idx="7021">
                  <c:v>270</c:v>
                </c:pt>
                <c:pt idx="7022">
                  <c:v>242.5</c:v>
                </c:pt>
                <c:pt idx="7023">
                  <c:v>215</c:v>
                </c:pt>
                <c:pt idx="7024">
                  <c:v>187.5</c:v>
                </c:pt>
                <c:pt idx="7025">
                  <c:v>160</c:v>
                </c:pt>
                <c:pt idx="7026">
                  <c:v>170</c:v>
                </c:pt>
                <c:pt idx="7027">
                  <c:v>160</c:v>
                </c:pt>
                <c:pt idx="7028">
                  <c:v>170</c:v>
                </c:pt>
                <c:pt idx="7029">
                  <c:v>150</c:v>
                </c:pt>
                <c:pt idx="7030">
                  <c:v>140</c:v>
                </c:pt>
                <c:pt idx="7031">
                  <c:v>140</c:v>
                </c:pt>
                <c:pt idx="7032">
                  <c:v>170</c:v>
                </c:pt>
                <c:pt idx="7033">
                  <c:v>170</c:v>
                </c:pt>
                <c:pt idx="7034">
                  <c:v>170</c:v>
                </c:pt>
                <c:pt idx="7035">
                  <c:v>160</c:v>
                </c:pt>
                <c:pt idx="7036">
                  <c:v>290</c:v>
                </c:pt>
                <c:pt idx="7037">
                  <c:v>290</c:v>
                </c:pt>
                <c:pt idx="7038">
                  <c:v>280</c:v>
                </c:pt>
                <c:pt idx="7039">
                  <c:v>270</c:v>
                </c:pt>
                <c:pt idx="7040">
                  <c:v>280</c:v>
                </c:pt>
                <c:pt idx="7041">
                  <c:v>280</c:v>
                </c:pt>
                <c:pt idx="7042">
                  <c:v>280</c:v>
                </c:pt>
                <c:pt idx="7043">
                  <c:v>230</c:v>
                </c:pt>
                <c:pt idx="7044">
                  <c:v>280</c:v>
                </c:pt>
                <c:pt idx="7045">
                  <c:v>280</c:v>
                </c:pt>
                <c:pt idx="7046">
                  <c:v>270</c:v>
                </c:pt>
                <c:pt idx="7047">
                  <c:v>280</c:v>
                </c:pt>
                <c:pt idx="7048">
                  <c:v>280</c:v>
                </c:pt>
                <c:pt idx="7049">
                  <c:v>290</c:v>
                </c:pt>
                <c:pt idx="7050">
                  <c:v>290</c:v>
                </c:pt>
                <c:pt idx="7051">
                  <c:v>290</c:v>
                </c:pt>
                <c:pt idx="7052">
                  <c:v>290</c:v>
                </c:pt>
                <c:pt idx="7053">
                  <c:v>320</c:v>
                </c:pt>
                <c:pt idx="7054">
                  <c:v>30</c:v>
                </c:pt>
                <c:pt idx="7055">
                  <c:v>290</c:v>
                </c:pt>
                <c:pt idx="7056">
                  <c:v>280</c:v>
                </c:pt>
                <c:pt idx="7057">
                  <c:v>290</c:v>
                </c:pt>
                <c:pt idx="7058">
                  <c:v>290</c:v>
                </c:pt>
                <c:pt idx="7059">
                  <c:v>290</c:v>
                </c:pt>
                <c:pt idx="7060">
                  <c:v>300</c:v>
                </c:pt>
                <c:pt idx="7061">
                  <c:v>290</c:v>
                </c:pt>
                <c:pt idx="7062">
                  <c:v>290</c:v>
                </c:pt>
                <c:pt idx="7063">
                  <c:v>290</c:v>
                </c:pt>
                <c:pt idx="7064">
                  <c:v>290</c:v>
                </c:pt>
                <c:pt idx="7065">
                  <c:v>280</c:v>
                </c:pt>
                <c:pt idx="7066">
                  <c:v>270</c:v>
                </c:pt>
                <c:pt idx="7067">
                  <c:v>270</c:v>
                </c:pt>
                <c:pt idx="7068">
                  <c:v>280</c:v>
                </c:pt>
                <c:pt idx="7069">
                  <c:v>280</c:v>
                </c:pt>
                <c:pt idx="7070">
                  <c:v>280</c:v>
                </c:pt>
                <c:pt idx="7071">
                  <c:v>280</c:v>
                </c:pt>
                <c:pt idx="7072">
                  <c:v>220</c:v>
                </c:pt>
                <c:pt idx="7073">
                  <c:v>280</c:v>
                </c:pt>
                <c:pt idx="7074">
                  <c:v>290</c:v>
                </c:pt>
                <c:pt idx="7075">
                  <c:v>290</c:v>
                </c:pt>
                <c:pt idx="7076">
                  <c:v>270</c:v>
                </c:pt>
                <c:pt idx="7077">
                  <c:v>140</c:v>
                </c:pt>
                <c:pt idx="7078">
                  <c:v>180</c:v>
                </c:pt>
                <c:pt idx="7079">
                  <c:v>280</c:v>
                </c:pt>
                <c:pt idx="7080">
                  <c:v>290</c:v>
                </c:pt>
                <c:pt idx="7081">
                  <c:v>280</c:v>
                </c:pt>
                <c:pt idx="7082">
                  <c:v>270</c:v>
                </c:pt>
                <c:pt idx="7083">
                  <c:v>280</c:v>
                </c:pt>
                <c:pt idx="7084">
                  <c:v>290</c:v>
                </c:pt>
                <c:pt idx="7085">
                  <c:v>290</c:v>
                </c:pt>
                <c:pt idx="7086">
                  <c:v>290</c:v>
                </c:pt>
                <c:pt idx="7087">
                  <c:v>280</c:v>
                </c:pt>
                <c:pt idx="7088">
                  <c:v>280</c:v>
                </c:pt>
                <c:pt idx="7089">
                  <c:v>270</c:v>
                </c:pt>
                <c:pt idx="7090">
                  <c:v>280</c:v>
                </c:pt>
                <c:pt idx="7091">
                  <c:v>280</c:v>
                </c:pt>
                <c:pt idx="7092">
                  <c:v>270</c:v>
                </c:pt>
                <c:pt idx="7093">
                  <c:v>270</c:v>
                </c:pt>
                <c:pt idx="7094">
                  <c:v>240</c:v>
                </c:pt>
                <c:pt idx="7095">
                  <c:v>270</c:v>
                </c:pt>
                <c:pt idx="7096">
                  <c:v>280</c:v>
                </c:pt>
                <c:pt idx="7097">
                  <c:v>250</c:v>
                </c:pt>
                <c:pt idx="7098">
                  <c:v>30</c:v>
                </c:pt>
                <c:pt idx="7099">
                  <c:v>20</c:v>
                </c:pt>
                <c:pt idx="7100">
                  <c:v>10</c:v>
                </c:pt>
                <c:pt idx="7101">
                  <c:v>50</c:v>
                </c:pt>
                <c:pt idx="7102">
                  <c:v>130</c:v>
                </c:pt>
                <c:pt idx="7103">
                  <c:v>130</c:v>
                </c:pt>
                <c:pt idx="7104">
                  <c:v>120</c:v>
                </c:pt>
                <c:pt idx="7105">
                  <c:v>110</c:v>
                </c:pt>
                <c:pt idx="7106">
                  <c:v>120</c:v>
                </c:pt>
                <c:pt idx="7107">
                  <c:v>110</c:v>
                </c:pt>
                <c:pt idx="7108">
                  <c:v>120</c:v>
                </c:pt>
                <c:pt idx="7109">
                  <c:v>120</c:v>
                </c:pt>
                <c:pt idx="7110">
                  <c:v>100</c:v>
                </c:pt>
                <c:pt idx="7111">
                  <c:v>120</c:v>
                </c:pt>
                <c:pt idx="7112">
                  <c:v>110</c:v>
                </c:pt>
                <c:pt idx="7113">
                  <c:v>100</c:v>
                </c:pt>
                <c:pt idx="7114">
                  <c:v>120</c:v>
                </c:pt>
                <c:pt idx="7115">
                  <c:v>120</c:v>
                </c:pt>
                <c:pt idx="7116">
                  <c:v>110</c:v>
                </c:pt>
                <c:pt idx="7117">
                  <c:v>110</c:v>
                </c:pt>
                <c:pt idx="7118">
                  <c:v>120</c:v>
                </c:pt>
                <c:pt idx="7119">
                  <c:v>100</c:v>
                </c:pt>
                <c:pt idx="7120">
                  <c:v>110</c:v>
                </c:pt>
                <c:pt idx="7121">
                  <c:v>90</c:v>
                </c:pt>
                <c:pt idx="7122">
                  <c:v>100</c:v>
                </c:pt>
                <c:pt idx="7123">
                  <c:v>100</c:v>
                </c:pt>
                <c:pt idx="7124">
                  <c:v>120</c:v>
                </c:pt>
                <c:pt idx="7125">
                  <c:v>120</c:v>
                </c:pt>
                <c:pt idx="7126">
                  <c:v>120</c:v>
                </c:pt>
                <c:pt idx="7127">
                  <c:v>120</c:v>
                </c:pt>
                <c:pt idx="7128">
                  <c:v>120</c:v>
                </c:pt>
                <c:pt idx="7129">
                  <c:v>120</c:v>
                </c:pt>
                <c:pt idx="7130">
                  <c:v>120</c:v>
                </c:pt>
                <c:pt idx="7131">
                  <c:v>120</c:v>
                </c:pt>
                <c:pt idx="7132">
                  <c:v>120</c:v>
                </c:pt>
                <c:pt idx="7133">
                  <c:v>120</c:v>
                </c:pt>
                <c:pt idx="7134">
                  <c:v>120</c:v>
                </c:pt>
                <c:pt idx="7135">
                  <c:v>120</c:v>
                </c:pt>
                <c:pt idx="7136">
                  <c:v>130</c:v>
                </c:pt>
                <c:pt idx="7137">
                  <c:v>130</c:v>
                </c:pt>
                <c:pt idx="7138">
                  <c:v>120</c:v>
                </c:pt>
                <c:pt idx="7139">
                  <c:v>130</c:v>
                </c:pt>
                <c:pt idx="7140">
                  <c:v>120</c:v>
                </c:pt>
                <c:pt idx="7141">
                  <c:v>120</c:v>
                </c:pt>
                <c:pt idx="7142">
                  <c:v>130</c:v>
                </c:pt>
                <c:pt idx="7143">
                  <c:v>120</c:v>
                </c:pt>
                <c:pt idx="7144">
                  <c:v>120</c:v>
                </c:pt>
                <c:pt idx="7145">
                  <c:v>120</c:v>
                </c:pt>
                <c:pt idx="7146">
                  <c:v>120</c:v>
                </c:pt>
                <c:pt idx="7147">
                  <c:v>120</c:v>
                </c:pt>
                <c:pt idx="7148">
                  <c:v>130</c:v>
                </c:pt>
                <c:pt idx="7149">
                  <c:v>120</c:v>
                </c:pt>
                <c:pt idx="7150">
                  <c:v>120</c:v>
                </c:pt>
                <c:pt idx="7151">
                  <c:v>120</c:v>
                </c:pt>
                <c:pt idx="7152">
                  <c:v>120</c:v>
                </c:pt>
                <c:pt idx="7153">
                  <c:v>120</c:v>
                </c:pt>
                <c:pt idx="7154">
                  <c:v>130</c:v>
                </c:pt>
                <c:pt idx="7155">
                  <c:v>130</c:v>
                </c:pt>
                <c:pt idx="7156">
                  <c:v>130</c:v>
                </c:pt>
                <c:pt idx="7157">
                  <c:v>120</c:v>
                </c:pt>
                <c:pt idx="7158">
                  <c:v>120</c:v>
                </c:pt>
                <c:pt idx="7159">
                  <c:v>110</c:v>
                </c:pt>
                <c:pt idx="7160">
                  <c:v>130</c:v>
                </c:pt>
                <c:pt idx="7161">
                  <c:v>120</c:v>
                </c:pt>
                <c:pt idx="7162">
                  <c:v>120</c:v>
                </c:pt>
                <c:pt idx="7163">
                  <c:v>120</c:v>
                </c:pt>
                <c:pt idx="7164">
                  <c:v>120</c:v>
                </c:pt>
                <c:pt idx="7165">
                  <c:v>140</c:v>
                </c:pt>
                <c:pt idx="7166">
                  <c:v>120</c:v>
                </c:pt>
                <c:pt idx="7167">
                  <c:v>120</c:v>
                </c:pt>
                <c:pt idx="7168">
                  <c:v>120</c:v>
                </c:pt>
                <c:pt idx="7169">
                  <c:v>120</c:v>
                </c:pt>
                <c:pt idx="7170">
                  <c:v>120</c:v>
                </c:pt>
                <c:pt idx="7171">
                  <c:v>120</c:v>
                </c:pt>
                <c:pt idx="7172">
                  <c:v>120</c:v>
                </c:pt>
                <c:pt idx="7173">
                  <c:v>120</c:v>
                </c:pt>
                <c:pt idx="7174">
                  <c:v>120</c:v>
                </c:pt>
                <c:pt idx="7175">
                  <c:v>120</c:v>
                </c:pt>
                <c:pt idx="7176">
                  <c:v>120</c:v>
                </c:pt>
                <c:pt idx="7177">
                  <c:v>60</c:v>
                </c:pt>
                <c:pt idx="7178">
                  <c:v>90</c:v>
                </c:pt>
                <c:pt idx="7179">
                  <c:v>110</c:v>
                </c:pt>
                <c:pt idx="7180">
                  <c:v>110</c:v>
                </c:pt>
                <c:pt idx="7181">
                  <c:v>120</c:v>
                </c:pt>
                <c:pt idx="7182">
                  <c:v>110</c:v>
                </c:pt>
                <c:pt idx="7183">
                  <c:v>110</c:v>
                </c:pt>
                <c:pt idx="7184">
                  <c:v>110</c:v>
                </c:pt>
                <c:pt idx="7185">
                  <c:v>90</c:v>
                </c:pt>
                <c:pt idx="7186">
                  <c:v>100</c:v>
                </c:pt>
                <c:pt idx="7187">
                  <c:v>110</c:v>
                </c:pt>
                <c:pt idx="7188">
                  <c:v>120</c:v>
                </c:pt>
                <c:pt idx="7189">
                  <c:v>110</c:v>
                </c:pt>
                <c:pt idx="7190">
                  <c:v>90</c:v>
                </c:pt>
                <c:pt idx="7191">
                  <c:v>110</c:v>
                </c:pt>
                <c:pt idx="7192">
                  <c:v>110</c:v>
                </c:pt>
                <c:pt idx="7193">
                  <c:v>100</c:v>
                </c:pt>
                <c:pt idx="7194">
                  <c:v>120</c:v>
                </c:pt>
                <c:pt idx="7195">
                  <c:v>120</c:v>
                </c:pt>
                <c:pt idx="7196">
                  <c:v>100</c:v>
                </c:pt>
                <c:pt idx="7197">
                  <c:v>110</c:v>
                </c:pt>
                <c:pt idx="7198">
                  <c:v>120</c:v>
                </c:pt>
                <c:pt idx="7199">
                  <c:v>110</c:v>
                </c:pt>
                <c:pt idx="7200">
                  <c:v>110</c:v>
                </c:pt>
                <c:pt idx="7201">
                  <c:v>280</c:v>
                </c:pt>
                <c:pt idx="7202">
                  <c:v>290</c:v>
                </c:pt>
                <c:pt idx="7203">
                  <c:v>290</c:v>
                </c:pt>
                <c:pt idx="7204">
                  <c:v>290</c:v>
                </c:pt>
                <c:pt idx="7205">
                  <c:v>290</c:v>
                </c:pt>
                <c:pt idx="7206">
                  <c:v>290</c:v>
                </c:pt>
                <c:pt idx="7207">
                  <c:v>290</c:v>
                </c:pt>
                <c:pt idx="7208">
                  <c:v>290</c:v>
                </c:pt>
                <c:pt idx="7209">
                  <c:v>290</c:v>
                </c:pt>
                <c:pt idx="7210">
                  <c:v>290</c:v>
                </c:pt>
                <c:pt idx="7211">
                  <c:v>290</c:v>
                </c:pt>
                <c:pt idx="7212">
                  <c:v>280</c:v>
                </c:pt>
                <c:pt idx="7213">
                  <c:v>280</c:v>
                </c:pt>
                <c:pt idx="7214">
                  <c:v>280</c:v>
                </c:pt>
                <c:pt idx="7215">
                  <c:v>280</c:v>
                </c:pt>
                <c:pt idx="7216">
                  <c:v>290</c:v>
                </c:pt>
                <c:pt idx="7217">
                  <c:v>290</c:v>
                </c:pt>
                <c:pt idx="7218">
                  <c:v>300</c:v>
                </c:pt>
                <c:pt idx="7219">
                  <c:v>320</c:v>
                </c:pt>
                <c:pt idx="7220">
                  <c:v>280</c:v>
                </c:pt>
                <c:pt idx="7221">
                  <c:v>280</c:v>
                </c:pt>
                <c:pt idx="7222">
                  <c:v>120</c:v>
                </c:pt>
                <c:pt idx="7223">
                  <c:v>130</c:v>
                </c:pt>
                <c:pt idx="7224">
                  <c:v>140</c:v>
                </c:pt>
                <c:pt idx="7225">
                  <c:v>130</c:v>
                </c:pt>
                <c:pt idx="7226">
                  <c:v>130</c:v>
                </c:pt>
                <c:pt idx="7227">
                  <c:v>130</c:v>
                </c:pt>
                <c:pt idx="7228">
                  <c:v>100</c:v>
                </c:pt>
                <c:pt idx="7229">
                  <c:v>170</c:v>
                </c:pt>
                <c:pt idx="7230">
                  <c:v>190</c:v>
                </c:pt>
                <c:pt idx="7231">
                  <c:v>140</c:v>
                </c:pt>
                <c:pt idx="7232">
                  <c:v>120</c:v>
                </c:pt>
                <c:pt idx="7233">
                  <c:v>120</c:v>
                </c:pt>
                <c:pt idx="7234">
                  <c:v>120</c:v>
                </c:pt>
                <c:pt idx="7235">
                  <c:v>140</c:v>
                </c:pt>
                <c:pt idx="7236">
                  <c:v>150</c:v>
                </c:pt>
                <c:pt idx="7237">
                  <c:v>150</c:v>
                </c:pt>
                <c:pt idx="7238">
                  <c:v>180</c:v>
                </c:pt>
                <c:pt idx="7239">
                  <c:v>200</c:v>
                </c:pt>
                <c:pt idx="7240">
                  <c:v>170</c:v>
                </c:pt>
                <c:pt idx="7241">
                  <c:v>140</c:v>
                </c:pt>
                <c:pt idx="7242">
                  <c:v>150</c:v>
                </c:pt>
                <c:pt idx="7243">
                  <c:v>120</c:v>
                </c:pt>
                <c:pt idx="7244">
                  <c:v>120</c:v>
                </c:pt>
                <c:pt idx="7245">
                  <c:v>140</c:v>
                </c:pt>
                <c:pt idx="7246">
                  <c:v>120</c:v>
                </c:pt>
                <c:pt idx="7247">
                  <c:v>120</c:v>
                </c:pt>
                <c:pt idx="7248">
                  <c:v>130</c:v>
                </c:pt>
                <c:pt idx="7249">
                  <c:v>140</c:v>
                </c:pt>
                <c:pt idx="7250">
                  <c:v>140</c:v>
                </c:pt>
                <c:pt idx="7251">
                  <c:v>160</c:v>
                </c:pt>
                <c:pt idx="7252">
                  <c:v>110</c:v>
                </c:pt>
                <c:pt idx="7253">
                  <c:v>120</c:v>
                </c:pt>
                <c:pt idx="7254">
                  <c:v>110</c:v>
                </c:pt>
                <c:pt idx="7255">
                  <c:v>120</c:v>
                </c:pt>
                <c:pt idx="7256">
                  <c:v>120</c:v>
                </c:pt>
                <c:pt idx="7257">
                  <c:v>173.33333329999999</c:v>
                </c:pt>
                <c:pt idx="7258">
                  <c:v>226.66666670000001</c:v>
                </c:pt>
                <c:pt idx="7259">
                  <c:v>280</c:v>
                </c:pt>
                <c:pt idx="7260">
                  <c:v>280</c:v>
                </c:pt>
                <c:pt idx="7261">
                  <c:v>270</c:v>
                </c:pt>
                <c:pt idx="7262">
                  <c:v>242.5</c:v>
                </c:pt>
                <c:pt idx="7263">
                  <c:v>215</c:v>
                </c:pt>
                <c:pt idx="7264">
                  <c:v>187.5</c:v>
                </c:pt>
                <c:pt idx="7265">
                  <c:v>160</c:v>
                </c:pt>
                <c:pt idx="7266">
                  <c:v>170</c:v>
                </c:pt>
                <c:pt idx="7267">
                  <c:v>160</c:v>
                </c:pt>
                <c:pt idx="7268">
                  <c:v>170</c:v>
                </c:pt>
                <c:pt idx="7269">
                  <c:v>150</c:v>
                </c:pt>
                <c:pt idx="7270">
                  <c:v>140</c:v>
                </c:pt>
                <c:pt idx="7271">
                  <c:v>140</c:v>
                </c:pt>
                <c:pt idx="7272">
                  <c:v>170</c:v>
                </c:pt>
                <c:pt idx="7273">
                  <c:v>170</c:v>
                </c:pt>
                <c:pt idx="7274">
                  <c:v>170</c:v>
                </c:pt>
                <c:pt idx="7275">
                  <c:v>160</c:v>
                </c:pt>
                <c:pt idx="7276">
                  <c:v>290</c:v>
                </c:pt>
                <c:pt idx="7277">
                  <c:v>290</c:v>
                </c:pt>
                <c:pt idx="7278">
                  <c:v>280</c:v>
                </c:pt>
                <c:pt idx="7279">
                  <c:v>270</c:v>
                </c:pt>
                <c:pt idx="7280">
                  <c:v>280</c:v>
                </c:pt>
                <c:pt idx="7281">
                  <c:v>280</c:v>
                </c:pt>
                <c:pt idx="7282">
                  <c:v>280</c:v>
                </c:pt>
                <c:pt idx="7283">
                  <c:v>230</c:v>
                </c:pt>
                <c:pt idx="7284">
                  <c:v>280</c:v>
                </c:pt>
                <c:pt idx="7285">
                  <c:v>280</c:v>
                </c:pt>
                <c:pt idx="7286">
                  <c:v>270</c:v>
                </c:pt>
                <c:pt idx="7287">
                  <c:v>280</c:v>
                </c:pt>
                <c:pt idx="7288">
                  <c:v>280</c:v>
                </c:pt>
                <c:pt idx="7289">
                  <c:v>290</c:v>
                </c:pt>
                <c:pt idx="7290">
                  <c:v>290</c:v>
                </c:pt>
                <c:pt idx="7291">
                  <c:v>290</c:v>
                </c:pt>
                <c:pt idx="7292">
                  <c:v>290</c:v>
                </c:pt>
                <c:pt idx="7293">
                  <c:v>320</c:v>
                </c:pt>
                <c:pt idx="7294">
                  <c:v>30</c:v>
                </c:pt>
                <c:pt idx="7295">
                  <c:v>290</c:v>
                </c:pt>
                <c:pt idx="7296">
                  <c:v>280</c:v>
                </c:pt>
                <c:pt idx="7297">
                  <c:v>290</c:v>
                </c:pt>
                <c:pt idx="7298">
                  <c:v>290</c:v>
                </c:pt>
                <c:pt idx="7299">
                  <c:v>290</c:v>
                </c:pt>
                <c:pt idx="7300">
                  <c:v>300</c:v>
                </c:pt>
                <c:pt idx="7301">
                  <c:v>290</c:v>
                </c:pt>
                <c:pt idx="7302">
                  <c:v>290</c:v>
                </c:pt>
                <c:pt idx="7303">
                  <c:v>290</c:v>
                </c:pt>
                <c:pt idx="7304">
                  <c:v>290</c:v>
                </c:pt>
                <c:pt idx="7305">
                  <c:v>280</c:v>
                </c:pt>
                <c:pt idx="7306">
                  <c:v>270</c:v>
                </c:pt>
                <c:pt idx="7307">
                  <c:v>270</c:v>
                </c:pt>
                <c:pt idx="7308">
                  <c:v>280</c:v>
                </c:pt>
                <c:pt idx="7309">
                  <c:v>280</c:v>
                </c:pt>
                <c:pt idx="7310">
                  <c:v>280</c:v>
                </c:pt>
                <c:pt idx="7311">
                  <c:v>280</c:v>
                </c:pt>
                <c:pt idx="7312">
                  <c:v>220</c:v>
                </c:pt>
                <c:pt idx="7313">
                  <c:v>280</c:v>
                </c:pt>
                <c:pt idx="7314">
                  <c:v>290</c:v>
                </c:pt>
                <c:pt idx="7315">
                  <c:v>290</c:v>
                </c:pt>
                <c:pt idx="7316">
                  <c:v>270</c:v>
                </c:pt>
                <c:pt idx="7317">
                  <c:v>140</c:v>
                </c:pt>
                <c:pt idx="7318">
                  <c:v>180</c:v>
                </c:pt>
                <c:pt idx="7319">
                  <c:v>280</c:v>
                </c:pt>
                <c:pt idx="7320">
                  <c:v>290</c:v>
                </c:pt>
                <c:pt idx="7321">
                  <c:v>280</c:v>
                </c:pt>
                <c:pt idx="7322">
                  <c:v>270</c:v>
                </c:pt>
                <c:pt idx="7323">
                  <c:v>280</c:v>
                </c:pt>
                <c:pt idx="7324">
                  <c:v>290</c:v>
                </c:pt>
                <c:pt idx="7325">
                  <c:v>290</c:v>
                </c:pt>
                <c:pt idx="7326">
                  <c:v>290</c:v>
                </c:pt>
                <c:pt idx="7327">
                  <c:v>280</c:v>
                </c:pt>
                <c:pt idx="7328">
                  <c:v>280</c:v>
                </c:pt>
                <c:pt idx="7329">
                  <c:v>270</c:v>
                </c:pt>
                <c:pt idx="7330">
                  <c:v>280</c:v>
                </c:pt>
                <c:pt idx="7331">
                  <c:v>280</c:v>
                </c:pt>
                <c:pt idx="7332">
                  <c:v>270</c:v>
                </c:pt>
                <c:pt idx="7333">
                  <c:v>270</c:v>
                </c:pt>
                <c:pt idx="7334">
                  <c:v>240</c:v>
                </c:pt>
                <c:pt idx="7335">
                  <c:v>270</c:v>
                </c:pt>
                <c:pt idx="7336">
                  <c:v>280</c:v>
                </c:pt>
                <c:pt idx="7337">
                  <c:v>250</c:v>
                </c:pt>
                <c:pt idx="7338">
                  <c:v>30</c:v>
                </c:pt>
                <c:pt idx="7339">
                  <c:v>20</c:v>
                </c:pt>
                <c:pt idx="7340">
                  <c:v>10</c:v>
                </c:pt>
                <c:pt idx="7341">
                  <c:v>50</c:v>
                </c:pt>
                <c:pt idx="7342">
                  <c:v>130</c:v>
                </c:pt>
                <c:pt idx="7343">
                  <c:v>130</c:v>
                </c:pt>
                <c:pt idx="7344">
                  <c:v>120</c:v>
                </c:pt>
                <c:pt idx="7345">
                  <c:v>110</c:v>
                </c:pt>
                <c:pt idx="7346">
                  <c:v>120</c:v>
                </c:pt>
                <c:pt idx="7347">
                  <c:v>110</c:v>
                </c:pt>
                <c:pt idx="7348">
                  <c:v>120</c:v>
                </c:pt>
                <c:pt idx="7349">
                  <c:v>120</c:v>
                </c:pt>
                <c:pt idx="7350">
                  <c:v>100</c:v>
                </c:pt>
                <c:pt idx="7351">
                  <c:v>120</c:v>
                </c:pt>
                <c:pt idx="7352">
                  <c:v>110</c:v>
                </c:pt>
                <c:pt idx="7353">
                  <c:v>100</c:v>
                </c:pt>
                <c:pt idx="7354">
                  <c:v>120</c:v>
                </c:pt>
                <c:pt idx="7355">
                  <c:v>120</c:v>
                </c:pt>
                <c:pt idx="7356">
                  <c:v>110</c:v>
                </c:pt>
                <c:pt idx="7357">
                  <c:v>110</c:v>
                </c:pt>
                <c:pt idx="7358">
                  <c:v>120</c:v>
                </c:pt>
                <c:pt idx="7359">
                  <c:v>100</c:v>
                </c:pt>
                <c:pt idx="7360">
                  <c:v>110</c:v>
                </c:pt>
                <c:pt idx="7361">
                  <c:v>90</c:v>
                </c:pt>
                <c:pt idx="7362">
                  <c:v>100</c:v>
                </c:pt>
                <c:pt idx="7363">
                  <c:v>100</c:v>
                </c:pt>
                <c:pt idx="7364">
                  <c:v>120</c:v>
                </c:pt>
                <c:pt idx="7365">
                  <c:v>120</c:v>
                </c:pt>
                <c:pt idx="7366">
                  <c:v>120</c:v>
                </c:pt>
                <c:pt idx="7367">
                  <c:v>120</c:v>
                </c:pt>
                <c:pt idx="7368">
                  <c:v>120</c:v>
                </c:pt>
                <c:pt idx="7369">
                  <c:v>120</c:v>
                </c:pt>
                <c:pt idx="7370">
                  <c:v>120</c:v>
                </c:pt>
                <c:pt idx="7371">
                  <c:v>120</c:v>
                </c:pt>
                <c:pt idx="7372">
                  <c:v>120</c:v>
                </c:pt>
                <c:pt idx="7373">
                  <c:v>120</c:v>
                </c:pt>
                <c:pt idx="7374">
                  <c:v>120</c:v>
                </c:pt>
                <c:pt idx="7375">
                  <c:v>120</c:v>
                </c:pt>
                <c:pt idx="7376">
                  <c:v>130</c:v>
                </c:pt>
                <c:pt idx="7377">
                  <c:v>130</c:v>
                </c:pt>
                <c:pt idx="7378">
                  <c:v>120</c:v>
                </c:pt>
                <c:pt idx="7379">
                  <c:v>130</c:v>
                </c:pt>
                <c:pt idx="7380">
                  <c:v>120</c:v>
                </c:pt>
                <c:pt idx="7381">
                  <c:v>120</c:v>
                </c:pt>
                <c:pt idx="7382">
                  <c:v>130</c:v>
                </c:pt>
                <c:pt idx="7383">
                  <c:v>120</c:v>
                </c:pt>
                <c:pt idx="7384">
                  <c:v>120</c:v>
                </c:pt>
                <c:pt idx="7385">
                  <c:v>120</c:v>
                </c:pt>
                <c:pt idx="7386">
                  <c:v>120</c:v>
                </c:pt>
                <c:pt idx="7387">
                  <c:v>120</c:v>
                </c:pt>
                <c:pt idx="7388">
                  <c:v>130</c:v>
                </c:pt>
                <c:pt idx="7389">
                  <c:v>120</c:v>
                </c:pt>
                <c:pt idx="7390">
                  <c:v>120</c:v>
                </c:pt>
                <c:pt idx="7391">
                  <c:v>120</c:v>
                </c:pt>
                <c:pt idx="7392">
                  <c:v>120</c:v>
                </c:pt>
                <c:pt idx="7393">
                  <c:v>120</c:v>
                </c:pt>
                <c:pt idx="7394">
                  <c:v>130</c:v>
                </c:pt>
                <c:pt idx="7395">
                  <c:v>130</c:v>
                </c:pt>
                <c:pt idx="7396">
                  <c:v>130</c:v>
                </c:pt>
                <c:pt idx="7397">
                  <c:v>120</c:v>
                </c:pt>
                <c:pt idx="7398">
                  <c:v>120</c:v>
                </c:pt>
                <c:pt idx="7399">
                  <c:v>110</c:v>
                </c:pt>
                <c:pt idx="7400">
                  <c:v>130</c:v>
                </c:pt>
                <c:pt idx="7401">
                  <c:v>120</c:v>
                </c:pt>
                <c:pt idx="7402">
                  <c:v>120</c:v>
                </c:pt>
                <c:pt idx="7403">
                  <c:v>120</c:v>
                </c:pt>
                <c:pt idx="7404">
                  <c:v>120</c:v>
                </c:pt>
                <c:pt idx="7405">
                  <c:v>140</c:v>
                </c:pt>
                <c:pt idx="7406">
                  <c:v>120</c:v>
                </c:pt>
                <c:pt idx="7407">
                  <c:v>120</c:v>
                </c:pt>
                <c:pt idx="7408">
                  <c:v>120</c:v>
                </c:pt>
                <c:pt idx="7409">
                  <c:v>120</c:v>
                </c:pt>
                <c:pt idx="7410">
                  <c:v>120</c:v>
                </c:pt>
                <c:pt idx="7411">
                  <c:v>120</c:v>
                </c:pt>
                <c:pt idx="7412">
                  <c:v>120</c:v>
                </c:pt>
                <c:pt idx="7413">
                  <c:v>120</c:v>
                </c:pt>
                <c:pt idx="7414">
                  <c:v>120</c:v>
                </c:pt>
                <c:pt idx="7415">
                  <c:v>120</c:v>
                </c:pt>
                <c:pt idx="7416">
                  <c:v>120</c:v>
                </c:pt>
                <c:pt idx="7417">
                  <c:v>60</c:v>
                </c:pt>
                <c:pt idx="7418">
                  <c:v>90</c:v>
                </c:pt>
                <c:pt idx="7419">
                  <c:v>110</c:v>
                </c:pt>
                <c:pt idx="7420">
                  <c:v>110</c:v>
                </c:pt>
                <c:pt idx="7421">
                  <c:v>120</c:v>
                </c:pt>
                <c:pt idx="7422">
                  <c:v>110</c:v>
                </c:pt>
                <c:pt idx="7423">
                  <c:v>110</c:v>
                </c:pt>
                <c:pt idx="7424">
                  <c:v>110</c:v>
                </c:pt>
                <c:pt idx="7425">
                  <c:v>90</c:v>
                </c:pt>
                <c:pt idx="7426">
                  <c:v>100</c:v>
                </c:pt>
                <c:pt idx="7427">
                  <c:v>110</c:v>
                </c:pt>
                <c:pt idx="7428">
                  <c:v>120</c:v>
                </c:pt>
                <c:pt idx="7429">
                  <c:v>110</c:v>
                </c:pt>
                <c:pt idx="7430">
                  <c:v>90</c:v>
                </c:pt>
                <c:pt idx="7431">
                  <c:v>110</c:v>
                </c:pt>
                <c:pt idx="7432">
                  <c:v>110</c:v>
                </c:pt>
                <c:pt idx="7433">
                  <c:v>100</c:v>
                </c:pt>
                <c:pt idx="7434">
                  <c:v>120</c:v>
                </c:pt>
                <c:pt idx="7435">
                  <c:v>120</c:v>
                </c:pt>
                <c:pt idx="7436">
                  <c:v>100</c:v>
                </c:pt>
                <c:pt idx="7437">
                  <c:v>110</c:v>
                </c:pt>
                <c:pt idx="7438">
                  <c:v>120</c:v>
                </c:pt>
                <c:pt idx="7439">
                  <c:v>110</c:v>
                </c:pt>
              </c:numCache>
            </c:numRef>
          </c:yVal>
          <c:smooth val="1"/>
          <c:extLst>
            <c:ext xmlns:c16="http://schemas.microsoft.com/office/drawing/2014/chart" uri="{C3380CC4-5D6E-409C-BE32-E72D297353CC}">
              <c16:uniqueId val="{00000000-1711-4541-8EEC-AB3B3F348A7F}"/>
            </c:ext>
          </c:extLst>
        </c:ser>
        <c:dLbls>
          <c:showLegendKey val="0"/>
          <c:showVal val="0"/>
          <c:showCatName val="0"/>
          <c:showSerName val="0"/>
          <c:showPercent val="0"/>
          <c:showBubbleSize val="0"/>
        </c:dLbls>
        <c:axId val="1960697471"/>
        <c:axId val="1960696223"/>
      </c:scatterChart>
      <c:valAx>
        <c:axId val="1960697471"/>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b="1"/>
                  <a:t>Hours</a:t>
                </a:r>
                <a:endParaRPr lang="zh-CN" altLang="en-US" b="1"/>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960696223"/>
        <c:crosses val="autoZero"/>
        <c:crossBetween val="midCat"/>
      </c:valAx>
      <c:valAx>
        <c:axId val="1960696223"/>
        <c:scaling>
          <c:orientation val="minMax"/>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b="1"/>
                  <a:t>Speed</a:t>
                </a:r>
                <a:r>
                  <a:rPr lang="en-US" altLang="zh-CN" b="1" baseline="0"/>
                  <a:t> direction</a:t>
                </a:r>
                <a:endParaRPr lang="zh-CN" altLang="en-US" b="1"/>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960697471"/>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CN" sz="1800" b="1" i="0" baseline="0">
                <a:effectLst/>
              </a:rPr>
              <a:t>Normalized Speed </a:t>
            </a:r>
            <a:endParaRPr lang="zh-CN" altLang="zh-CN">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0.10344203849518811"/>
          <c:y val="0.17171296296296296"/>
          <c:w val="0.85178018372703401"/>
          <c:h val="0.66380735887706677"/>
        </c:manualLayout>
      </c:layout>
      <c:scatterChart>
        <c:scatterStyle val="smoothMarker"/>
        <c:varyColors val="0"/>
        <c:ser>
          <c:idx val="0"/>
          <c:order val="0"/>
          <c:tx>
            <c:strRef>
              <c:f>weather_2!$C$1</c:f>
              <c:strCache>
                <c:ptCount val="1"/>
                <c:pt idx="0">
                  <c:v>Temp</c:v>
                </c:pt>
              </c:strCache>
            </c:strRef>
          </c:tx>
          <c:spPr>
            <a:ln w="19050" cap="rnd">
              <a:solidFill>
                <a:schemeClr val="accent1"/>
              </a:solidFill>
              <a:round/>
            </a:ln>
            <a:effectLst/>
          </c:spPr>
          <c:marker>
            <c:symbol val="none"/>
          </c:marker>
          <c:yVal>
            <c:numRef>
              <c:f>weather_2!$E$2:$E$7441</c:f>
              <c:numCache>
                <c:formatCode>General</c:formatCode>
                <c:ptCount val="7440"/>
                <c:pt idx="0">
                  <c:v>7.3825503000000001E-2</c:v>
                </c:pt>
                <c:pt idx="1">
                  <c:v>0.10067114100000001</c:v>
                </c:pt>
                <c:pt idx="2">
                  <c:v>4.0268456000000001E-2</c:v>
                </c:pt>
                <c:pt idx="3">
                  <c:v>4.0268456000000001E-2</c:v>
                </c:pt>
                <c:pt idx="4">
                  <c:v>2.6845638000000002E-2</c:v>
                </c:pt>
                <c:pt idx="5">
                  <c:v>0</c:v>
                </c:pt>
                <c:pt idx="6">
                  <c:v>0</c:v>
                </c:pt>
                <c:pt idx="7">
                  <c:v>4.6979866000000002E-2</c:v>
                </c:pt>
                <c:pt idx="8">
                  <c:v>4.0268456000000001E-2</c:v>
                </c:pt>
                <c:pt idx="9">
                  <c:v>0.127516779</c:v>
                </c:pt>
                <c:pt idx="10">
                  <c:v>0.154362416</c:v>
                </c:pt>
                <c:pt idx="11">
                  <c:v>0.18791946300000001</c:v>
                </c:pt>
                <c:pt idx="12">
                  <c:v>0.22147650999999999</c:v>
                </c:pt>
                <c:pt idx="13">
                  <c:v>0.18791946300000001</c:v>
                </c:pt>
                <c:pt idx="14">
                  <c:v>0.20805369100000001</c:v>
                </c:pt>
                <c:pt idx="15">
                  <c:v>0.18791946300000001</c:v>
                </c:pt>
                <c:pt idx="16">
                  <c:v>0.134228188</c:v>
                </c:pt>
                <c:pt idx="17">
                  <c:v>0.10067114100000001</c:v>
                </c:pt>
                <c:pt idx="18">
                  <c:v>6.7114093999999999E-2</c:v>
                </c:pt>
                <c:pt idx="19">
                  <c:v>0.11409395999999999</c:v>
                </c:pt>
                <c:pt idx="20">
                  <c:v>5.3691274999999997E-2</c:v>
                </c:pt>
                <c:pt idx="21">
                  <c:v>3.3557047E-2</c:v>
                </c:pt>
                <c:pt idx="22">
                  <c:v>9.3959732000000004E-2</c:v>
                </c:pt>
                <c:pt idx="23">
                  <c:v>4.6979866000000002E-2</c:v>
                </c:pt>
                <c:pt idx="24">
                  <c:v>1.3422819000000001E-2</c:v>
                </c:pt>
                <c:pt idx="25">
                  <c:v>5.3691274999999997E-2</c:v>
                </c:pt>
                <c:pt idx="26">
                  <c:v>4.0268456000000001E-2</c:v>
                </c:pt>
                <c:pt idx="27">
                  <c:v>3.3557047E-2</c:v>
                </c:pt>
                <c:pt idx="28">
                  <c:v>5.3691274999999997E-2</c:v>
                </c:pt>
                <c:pt idx="29">
                  <c:v>4.0268456000000001E-2</c:v>
                </c:pt>
                <c:pt idx="30">
                  <c:v>0</c:v>
                </c:pt>
                <c:pt idx="31">
                  <c:v>4.0268456000000001E-2</c:v>
                </c:pt>
                <c:pt idx="32">
                  <c:v>0.10738254999999999</c:v>
                </c:pt>
                <c:pt idx="33">
                  <c:v>0.120805369</c:v>
                </c:pt>
                <c:pt idx="34">
                  <c:v>0.167785235</c:v>
                </c:pt>
                <c:pt idx="35">
                  <c:v>0.20805369100000001</c:v>
                </c:pt>
                <c:pt idx="36">
                  <c:v>0.21476510100000001</c:v>
                </c:pt>
                <c:pt idx="37">
                  <c:v>0.22147650999999999</c:v>
                </c:pt>
                <c:pt idx="38">
                  <c:v>0.22147650999999999</c:v>
                </c:pt>
                <c:pt idx="39">
                  <c:v>0.140939597</c:v>
                </c:pt>
                <c:pt idx="40">
                  <c:v>0.161073826</c:v>
                </c:pt>
                <c:pt idx="41">
                  <c:v>0.10738254999999999</c:v>
                </c:pt>
                <c:pt idx="42">
                  <c:v>8.7248322000000003E-2</c:v>
                </c:pt>
                <c:pt idx="43">
                  <c:v>6.7114093999999999E-2</c:v>
                </c:pt>
                <c:pt idx="44">
                  <c:v>4.6979866000000002E-2</c:v>
                </c:pt>
                <c:pt idx="45">
                  <c:v>8.0536913000000002E-2</c:v>
                </c:pt>
                <c:pt idx="46">
                  <c:v>5.3691274999999997E-2</c:v>
                </c:pt>
                <c:pt idx="47">
                  <c:v>6.7114093999999999E-2</c:v>
                </c:pt>
                <c:pt idx="48">
                  <c:v>6.0402684999999998E-2</c:v>
                </c:pt>
                <c:pt idx="49">
                  <c:v>8.0536913000000002E-2</c:v>
                </c:pt>
                <c:pt idx="50">
                  <c:v>7.3825503000000001E-2</c:v>
                </c:pt>
                <c:pt idx="51">
                  <c:v>6.7114093999999999E-2</c:v>
                </c:pt>
                <c:pt idx="52">
                  <c:v>2.6845638000000002E-2</c:v>
                </c:pt>
                <c:pt idx="53">
                  <c:v>2.6845638000000002E-2</c:v>
                </c:pt>
                <c:pt idx="54">
                  <c:v>6.7114089999999998E-3</c:v>
                </c:pt>
                <c:pt idx="55">
                  <c:v>4.0268456000000001E-2</c:v>
                </c:pt>
                <c:pt idx="56">
                  <c:v>8.0536913000000002E-2</c:v>
                </c:pt>
                <c:pt idx="57">
                  <c:v>0.18120805400000001</c:v>
                </c:pt>
                <c:pt idx="58">
                  <c:v>0.167785235</c:v>
                </c:pt>
                <c:pt idx="59">
                  <c:v>0.154362416</c:v>
                </c:pt>
                <c:pt idx="60">
                  <c:v>0.20134228200000001</c:v>
                </c:pt>
                <c:pt idx="61">
                  <c:v>0.18791946300000001</c:v>
                </c:pt>
                <c:pt idx="62">
                  <c:v>0.19463087200000001</c:v>
                </c:pt>
                <c:pt idx="63">
                  <c:v>0.167785235</c:v>
                </c:pt>
                <c:pt idx="64">
                  <c:v>0.161073826</c:v>
                </c:pt>
                <c:pt idx="65">
                  <c:v>0.147651007</c:v>
                </c:pt>
                <c:pt idx="66">
                  <c:v>0.127516779</c:v>
                </c:pt>
                <c:pt idx="67">
                  <c:v>0.10738254999999999</c:v>
                </c:pt>
                <c:pt idx="68">
                  <c:v>8.7248322000000003E-2</c:v>
                </c:pt>
                <c:pt idx="69">
                  <c:v>8.7248322000000003E-2</c:v>
                </c:pt>
                <c:pt idx="70">
                  <c:v>6.0402684999999998E-2</c:v>
                </c:pt>
                <c:pt idx="71">
                  <c:v>6.7114093999999999E-2</c:v>
                </c:pt>
                <c:pt idx="72">
                  <c:v>5.3691274999999997E-2</c:v>
                </c:pt>
                <c:pt idx="73">
                  <c:v>8.0536913000000002E-2</c:v>
                </c:pt>
                <c:pt idx="74">
                  <c:v>4.0268456000000001E-2</c:v>
                </c:pt>
                <c:pt idx="75">
                  <c:v>7.3825503000000001E-2</c:v>
                </c:pt>
                <c:pt idx="76">
                  <c:v>6.0402684999999998E-2</c:v>
                </c:pt>
                <c:pt idx="77">
                  <c:v>0.10067114100000001</c:v>
                </c:pt>
                <c:pt idx="78">
                  <c:v>4.6979866000000002E-2</c:v>
                </c:pt>
                <c:pt idx="79">
                  <c:v>6.0402684999999998E-2</c:v>
                </c:pt>
                <c:pt idx="80">
                  <c:v>7.3825503000000001E-2</c:v>
                </c:pt>
                <c:pt idx="81">
                  <c:v>0.10067114100000001</c:v>
                </c:pt>
                <c:pt idx="82">
                  <c:v>0.154362416</c:v>
                </c:pt>
                <c:pt idx="83">
                  <c:v>0.154362416</c:v>
                </c:pt>
                <c:pt idx="84">
                  <c:v>0.10067114100000001</c:v>
                </c:pt>
                <c:pt idx="85">
                  <c:v>0.134228188</c:v>
                </c:pt>
                <c:pt idx="86">
                  <c:v>0.127516779</c:v>
                </c:pt>
                <c:pt idx="87">
                  <c:v>0.127516779</c:v>
                </c:pt>
                <c:pt idx="88">
                  <c:v>0.140939597</c:v>
                </c:pt>
                <c:pt idx="89">
                  <c:v>0.10067114100000001</c:v>
                </c:pt>
                <c:pt idx="90">
                  <c:v>0.10067114100000001</c:v>
                </c:pt>
                <c:pt idx="91">
                  <c:v>6.7114093999999999E-2</c:v>
                </c:pt>
                <c:pt idx="92">
                  <c:v>1.3422819000000001E-2</c:v>
                </c:pt>
                <c:pt idx="93">
                  <c:v>1.3422819000000001E-2</c:v>
                </c:pt>
                <c:pt idx="94">
                  <c:v>0</c:v>
                </c:pt>
                <c:pt idx="95">
                  <c:v>0</c:v>
                </c:pt>
                <c:pt idx="96">
                  <c:v>6.7114089999999998E-3</c:v>
                </c:pt>
                <c:pt idx="97">
                  <c:v>0</c:v>
                </c:pt>
                <c:pt idx="98">
                  <c:v>5.3691274999999997E-2</c:v>
                </c:pt>
                <c:pt idx="99">
                  <c:v>4.0268456000000001E-2</c:v>
                </c:pt>
                <c:pt idx="100">
                  <c:v>3.3557047E-2</c:v>
                </c:pt>
                <c:pt idx="101">
                  <c:v>4.6979866000000002E-2</c:v>
                </c:pt>
                <c:pt idx="102">
                  <c:v>6.7114089999999998E-3</c:v>
                </c:pt>
                <c:pt idx="103">
                  <c:v>4.6979866000000002E-2</c:v>
                </c:pt>
                <c:pt idx="104">
                  <c:v>9.3959732000000004E-2</c:v>
                </c:pt>
                <c:pt idx="105">
                  <c:v>0.134228188</c:v>
                </c:pt>
                <c:pt idx="106">
                  <c:v>8.7248322000000003E-2</c:v>
                </c:pt>
                <c:pt idx="107">
                  <c:v>0.10738254999999999</c:v>
                </c:pt>
                <c:pt idx="108">
                  <c:v>0.10067114100000001</c:v>
                </c:pt>
                <c:pt idx="109">
                  <c:v>0.10067114100000001</c:v>
                </c:pt>
                <c:pt idx="110">
                  <c:v>0.127516779</c:v>
                </c:pt>
                <c:pt idx="111">
                  <c:v>0</c:v>
                </c:pt>
                <c:pt idx="112">
                  <c:v>0</c:v>
                </c:pt>
                <c:pt idx="113">
                  <c:v>0</c:v>
                </c:pt>
                <c:pt idx="114">
                  <c:v>0</c:v>
                </c:pt>
                <c:pt idx="115">
                  <c:v>3.3557047E-2</c:v>
                </c:pt>
                <c:pt idx="116">
                  <c:v>6.7114093999999999E-2</c:v>
                </c:pt>
                <c:pt idx="117">
                  <c:v>2.0134228000000001E-2</c:v>
                </c:pt>
                <c:pt idx="118">
                  <c:v>2.6845638000000002E-2</c:v>
                </c:pt>
                <c:pt idx="119">
                  <c:v>6.7114089999999998E-3</c:v>
                </c:pt>
                <c:pt idx="120">
                  <c:v>0</c:v>
                </c:pt>
                <c:pt idx="121">
                  <c:v>0</c:v>
                </c:pt>
                <c:pt idx="122">
                  <c:v>6.7114089999999998E-3</c:v>
                </c:pt>
                <c:pt idx="123">
                  <c:v>8.0536913000000002E-2</c:v>
                </c:pt>
                <c:pt idx="124">
                  <c:v>0</c:v>
                </c:pt>
                <c:pt idx="125">
                  <c:v>0</c:v>
                </c:pt>
                <c:pt idx="126">
                  <c:v>0</c:v>
                </c:pt>
                <c:pt idx="127">
                  <c:v>2.0134228000000001E-2</c:v>
                </c:pt>
                <c:pt idx="128">
                  <c:v>0.10738254999999999</c:v>
                </c:pt>
                <c:pt idx="129">
                  <c:v>0.10402684500000001</c:v>
                </c:pt>
                <c:pt idx="130">
                  <c:v>0.10067114100000001</c:v>
                </c:pt>
                <c:pt idx="131">
                  <c:v>0.147651007</c:v>
                </c:pt>
                <c:pt idx="132">
                  <c:v>0.18120805400000001</c:v>
                </c:pt>
                <c:pt idx="133">
                  <c:v>0.134228188</c:v>
                </c:pt>
                <c:pt idx="134">
                  <c:v>1.3422819000000001E-2</c:v>
                </c:pt>
                <c:pt idx="135">
                  <c:v>3.3557047E-2</c:v>
                </c:pt>
                <c:pt idx="136">
                  <c:v>6.7114093999999999E-2</c:v>
                </c:pt>
                <c:pt idx="137">
                  <c:v>0</c:v>
                </c:pt>
                <c:pt idx="138">
                  <c:v>0</c:v>
                </c:pt>
                <c:pt idx="139">
                  <c:v>7.3825503000000001E-2</c:v>
                </c:pt>
                <c:pt idx="140">
                  <c:v>0</c:v>
                </c:pt>
                <c:pt idx="141">
                  <c:v>0</c:v>
                </c:pt>
                <c:pt idx="142">
                  <c:v>0</c:v>
                </c:pt>
                <c:pt idx="143">
                  <c:v>0</c:v>
                </c:pt>
                <c:pt idx="144">
                  <c:v>0</c:v>
                </c:pt>
                <c:pt idx="145">
                  <c:v>0</c:v>
                </c:pt>
                <c:pt idx="146">
                  <c:v>0</c:v>
                </c:pt>
                <c:pt idx="147">
                  <c:v>6.7114089999999998E-3</c:v>
                </c:pt>
                <c:pt idx="148">
                  <c:v>1.3422819000000001E-2</c:v>
                </c:pt>
                <c:pt idx="149">
                  <c:v>0</c:v>
                </c:pt>
                <c:pt idx="150">
                  <c:v>6.7114089999999998E-3</c:v>
                </c:pt>
                <c:pt idx="151">
                  <c:v>2.0134228000000001E-2</c:v>
                </c:pt>
                <c:pt idx="152">
                  <c:v>5.3691274999999997E-2</c:v>
                </c:pt>
                <c:pt idx="153">
                  <c:v>8.7248322000000003E-2</c:v>
                </c:pt>
                <c:pt idx="154">
                  <c:v>0.134228188</c:v>
                </c:pt>
                <c:pt idx="155">
                  <c:v>0.123042506</c:v>
                </c:pt>
                <c:pt idx="156">
                  <c:v>0.11185682299999999</c:v>
                </c:pt>
                <c:pt idx="157">
                  <c:v>0.10067114100000001</c:v>
                </c:pt>
                <c:pt idx="158">
                  <c:v>0.120805369</c:v>
                </c:pt>
                <c:pt idx="159">
                  <c:v>0.17449664400000001</c:v>
                </c:pt>
                <c:pt idx="160">
                  <c:v>0.20134228200000001</c:v>
                </c:pt>
                <c:pt idx="161">
                  <c:v>0.161073826</c:v>
                </c:pt>
                <c:pt idx="162">
                  <c:v>0.147651007</c:v>
                </c:pt>
                <c:pt idx="163">
                  <c:v>0.18120805400000001</c:v>
                </c:pt>
                <c:pt idx="164">
                  <c:v>0.167785235</c:v>
                </c:pt>
                <c:pt idx="165">
                  <c:v>0.11409395999999999</c:v>
                </c:pt>
                <c:pt idx="166">
                  <c:v>0.17449664400000001</c:v>
                </c:pt>
                <c:pt idx="167">
                  <c:v>0.10738254999999999</c:v>
                </c:pt>
                <c:pt idx="168">
                  <c:v>0.11409395999999999</c:v>
                </c:pt>
                <c:pt idx="169">
                  <c:v>0.10067114100000001</c:v>
                </c:pt>
                <c:pt idx="170">
                  <c:v>8.7248322000000003E-2</c:v>
                </c:pt>
                <c:pt idx="171">
                  <c:v>4.6979866000000002E-2</c:v>
                </c:pt>
                <c:pt idx="172">
                  <c:v>7.3825503000000001E-2</c:v>
                </c:pt>
                <c:pt idx="173">
                  <c:v>8.7248322000000003E-2</c:v>
                </c:pt>
                <c:pt idx="174">
                  <c:v>1.3422819000000001E-2</c:v>
                </c:pt>
                <c:pt idx="175">
                  <c:v>5.3691274999999997E-2</c:v>
                </c:pt>
                <c:pt idx="176">
                  <c:v>0.11409395999999999</c:v>
                </c:pt>
                <c:pt idx="177">
                  <c:v>0.18120805400000001</c:v>
                </c:pt>
                <c:pt idx="178">
                  <c:v>0.20805369100000001</c:v>
                </c:pt>
                <c:pt idx="179">
                  <c:v>0.22818791899999999</c:v>
                </c:pt>
                <c:pt idx="180">
                  <c:v>0.21476510100000001</c:v>
                </c:pt>
                <c:pt idx="181">
                  <c:v>0.22147650999999999</c:v>
                </c:pt>
                <c:pt idx="182">
                  <c:v>0.22818791899999999</c:v>
                </c:pt>
                <c:pt idx="183">
                  <c:v>0.18120805400000001</c:v>
                </c:pt>
                <c:pt idx="184">
                  <c:v>0.11409395999999999</c:v>
                </c:pt>
                <c:pt idx="185">
                  <c:v>8.0536913000000002E-2</c:v>
                </c:pt>
                <c:pt idx="186">
                  <c:v>7.3825503000000001E-2</c:v>
                </c:pt>
                <c:pt idx="187">
                  <c:v>6.0402684999999998E-2</c:v>
                </c:pt>
                <c:pt idx="188">
                  <c:v>0.124161074</c:v>
                </c:pt>
                <c:pt idx="189">
                  <c:v>0.18791946300000001</c:v>
                </c:pt>
                <c:pt idx="190">
                  <c:v>0.167785235</c:v>
                </c:pt>
                <c:pt idx="191">
                  <c:v>0.167785235</c:v>
                </c:pt>
                <c:pt idx="192">
                  <c:v>0.134228188</c:v>
                </c:pt>
                <c:pt idx="193">
                  <c:v>0.161073826</c:v>
                </c:pt>
                <c:pt idx="194">
                  <c:v>0.134228188</c:v>
                </c:pt>
                <c:pt idx="195">
                  <c:v>0.147651007</c:v>
                </c:pt>
                <c:pt idx="196">
                  <c:v>0.140939597</c:v>
                </c:pt>
                <c:pt idx="197">
                  <c:v>0.134228188</c:v>
                </c:pt>
                <c:pt idx="198">
                  <c:v>0.10738254999999999</c:v>
                </c:pt>
                <c:pt idx="199">
                  <c:v>0.11409395999999999</c:v>
                </c:pt>
                <c:pt idx="200">
                  <c:v>3.3557047E-2</c:v>
                </c:pt>
                <c:pt idx="201">
                  <c:v>0.154362416</c:v>
                </c:pt>
                <c:pt idx="202">
                  <c:v>0.134228188</c:v>
                </c:pt>
                <c:pt idx="203">
                  <c:v>0.154362416</c:v>
                </c:pt>
                <c:pt idx="204">
                  <c:v>2.6845638000000002E-2</c:v>
                </c:pt>
                <c:pt idx="205">
                  <c:v>2.6845638000000002E-2</c:v>
                </c:pt>
                <c:pt idx="206">
                  <c:v>6.7114093999999999E-2</c:v>
                </c:pt>
                <c:pt idx="207">
                  <c:v>3.3557047E-2</c:v>
                </c:pt>
                <c:pt idx="208">
                  <c:v>0</c:v>
                </c:pt>
                <c:pt idx="209">
                  <c:v>6.0402684999999998E-2</c:v>
                </c:pt>
                <c:pt idx="210">
                  <c:v>6.7114093999999999E-2</c:v>
                </c:pt>
                <c:pt idx="211">
                  <c:v>0.11409395999999999</c:v>
                </c:pt>
                <c:pt idx="212">
                  <c:v>8.7248322000000003E-2</c:v>
                </c:pt>
                <c:pt idx="213">
                  <c:v>6.7114093999999999E-2</c:v>
                </c:pt>
                <c:pt idx="214">
                  <c:v>7.3825503000000001E-2</c:v>
                </c:pt>
                <c:pt idx="215">
                  <c:v>0.134228188</c:v>
                </c:pt>
                <c:pt idx="216">
                  <c:v>0.120805369</c:v>
                </c:pt>
                <c:pt idx="217">
                  <c:v>6.7114093999999999E-2</c:v>
                </c:pt>
                <c:pt idx="218">
                  <c:v>1.3422819000000001E-2</c:v>
                </c:pt>
                <c:pt idx="219">
                  <c:v>4.6979866000000002E-2</c:v>
                </c:pt>
                <c:pt idx="220">
                  <c:v>4.0268456000000001E-2</c:v>
                </c:pt>
                <c:pt idx="221">
                  <c:v>2.0134228000000001E-2</c:v>
                </c:pt>
                <c:pt idx="222">
                  <c:v>8.0536913000000002E-2</c:v>
                </c:pt>
                <c:pt idx="223">
                  <c:v>5.3691274999999997E-2</c:v>
                </c:pt>
                <c:pt idx="224">
                  <c:v>4.6979866000000002E-2</c:v>
                </c:pt>
                <c:pt idx="225">
                  <c:v>9.3959732000000004E-2</c:v>
                </c:pt>
                <c:pt idx="226">
                  <c:v>8.7248322000000003E-2</c:v>
                </c:pt>
                <c:pt idx="227">
                  <c:v>0.120805369</c:v>
                </c:pt>
                <c:pt idx="228">
                  <c:v>7.3825503000000001E-2</c:v>
                </c:pt>
                <c:pt idx="229">
                  <c:v>6.7114093999999999E-2</c:v>
                </c:pt>
                <c:pt idx="230">
                  <c:v>0.140939597</c:v>
                </c:pt>
                <c:pt idx="231">
                  <c:v>0.127516779</c:v>
                </c:pt>
                <c:pt idx="232">
                  <c:v>0.11409395999999999</c:v>
                </c:pt>
                <c:pt idx="233">
                  <c:v>9.3959732000000004E-2</c:v>
                </c:pt>
                <c:pt idx="234">
                  <c:v>0.10738254999999999</c:v>
                </c:pt>
                <c:pt idx="235">
                  <c:v>4.6979866000000002E-2</c:v>
                </c:pt>
                <c:pt idx="236">
                  <c:v>8.7248322000000003E-2</c:v>
                </c:pt>
                <c:pt idx="237">
                  <c:v>4.0268456000000001E-2</c:v>
                </c:pt>
                <c:pt idx="238">
                  <c:v>3.3557047E-2</c:v>
                </c:pt>
                <c:pt idx="239">
                  <c:v>1.3422819000000001E-2</c:v>
                </c:pt>
                <c:pt idx="240">
                  <c:v>6.7114100000000001E-3</c:v>
                </c:pt>
                <c:pt idx="241">
                  <c:v>0</c:v>
                </c:pt>
                <c:pt idx="242">
                  <c:v>0</c:v>
                </c:pt>
                <c:pt idx="243">
                  <c:v>4.0268456000000001E-2</c:v>
                </c:pt>
                <c:pt idx="244">
                  <c:v>4.0268456000000001E-2</c:v>
                </c:pt>
                <c:pt idx="245">
                  <c:v>0</c:v>
                </c:pt>
                <c:pt idx="246">
                  <c:v>0</c:v>
                </c:pt>
                <c:pt idx="247">
                  <c:v>4.0268456000000001E-2</c:v>
                </c:pt>
                <c:pt idx="248">
                  <c:v>6.0402684999999998E-2</c:v>
                </c:pt>
                <c:pt idx="249">
                  <c:v>6.7114093999999999E-2</c:v>
                </c:pt>
                <c:pt idx="250">
                  <c:v>0.11409395999999999</c:v>
                </c:pt>
                <c:pt idx="251">
                  <c:v>1.3422819000000001E-2</c:v>
                </c:pt>
                <c:pt idx="252">
                  <c:v>0</c:v>
                </c:pt>
                <c:pt idx="253">
                  <c:v>4.0268456000000001E-2</c:v>
                </c:pt>
                <c:pt idx="254">
                  <c:v>0</c:v>
                </c:pt>
                <c:pt idx="255">
                  <c:v>6.7114093999999999E-2</c:v>
                </c:pt>
                <c:pt idx="256">
                  <c:v>0.11409395999999999</c:v>
                </c:pt>
                <c:pt idx="257">
                  <c:v>0.134228188</c:v>
                </c:pt>
                <c:pt idx="258">
                  <c:v>0.120805369</c:v>
                </c:pt>
                <c:pt idx="259">
                  <c:v>0.10067114100000001</c:v>
                </c:pt>
                <c:pt idx="260">
                  <c:v>7.3825503000000001E-2</c:v>
                </c:pt>
                <c:pt idx="261">
                  <c:v>5.3691274999999997E-2</c:v>
                </c:pt>
                <c:pt idx="262">
                  <c:v>2.0134228000000001E-2</c:v>
                </c:pt>
                <c:pt idx="263">
                  <c:v>6.7114093999999999E-2</c:v>
                </c:pt>
                <c:pt idx="264">
                  <c:v>5.3691274999999997E-2</c:v>
                </c:pt>
                <c:pt idx="265">
                  <c:v>6.7114089999999998E-3</c:v>
                </c:pt>
                <c:pt idx="266">
                  <c:v>0</c:v>
                </c:pt>
                <c:pt idx="267">
                  <c:v>1.3422819000000001E-2</c:v>
                </c:pt>
                <c:pt idx="268">
                  <c:v>2.0134228000000001E-2</c:v>
                </c:pt>
                <c:pt idx="269">
                  <c:v>0</c:v>
                </c:pt>
                <c:pt idx="270">
                  <c:v>0</c:v>
                </c:pt>
                <c:pt idx="271">
                  <c:v>4.6979866000000002E-2</c:v>
                </c:pt>
                <c:pt idx="272">
                  <c:v>8.7248322000000003E-2</c:v>
                </c:pt>
                <c:pt idx="273">
                  <c:v>7.3825504E-2</c:v>
                </c:pt>
                <c:pt idx="274">
                  <c:v>6.0402684999999998E-2</c:v>
                </c:pt>
                <c:pt idx="275">
                  <c:v>0.140939597</c:v>
                </c:pt>
                <c:pt idx="276">
                  <c:v>6.0402684999999998E-2</c:v>
                </c:pt>
                <c:pt idx="277">
                  <c:v>9.3959732000000004E-2</c:v>
                </c:pt>
                <c:pt idx="278">
                  <c:v>0.161073826</c:v>
                </c:pt>
                <c:pt idx="279">
                  <c:v>0.120805369</c:v>
                </c:pt>
                <c:pt idx="280">
                  <c:v>4.6979866000000002E-2</c:v>
                </c:pt>
                <c:pt idx="281">
                  <c:v>0.10067114100000001</c:v>
                </c:pt>
                <c:pt idx="282">
                  <c:v>8.0536913000000002E-2</c:v>
                </c:pt>
                <c:pt idx="283">
                  <c:v>0.120805369</c:v>
                </c:pt>
                <c:pt idx="284">
                  <c:v>0.127516779</c:v>
                </c:pt>
                <c:pt idx="285">
                  <c:v>0.11073825599999999</c:v>
                </c:pt>
                <c:pt idx="286">
                  <c:v>9.3959732000000004E-2</c:v>
                </c:pt>
                <c:pt idx="287">
                  <c:v>0.11409395999999999</c:v>
                </c:pt>
                <c:pt idx="288">
                  <c:v>0.127516779</c:v>
                </c:pt>
                <c:pt idx="289">
                  <c:v>0.11409395999999999</c:v>
                </c:pt>
                <c:pt idx="290">
                  <c:v>0.167785235</c:v>
                </c:pt>
                <c:pt idx="291">
                  <c:v>0.14429530199999999</c:v>
                </c:pt>
                <c:pt idx="292">
                  <c:v>0.120805369</c:v>
                </c:pt>
                <c:pt idx="293">
                  <c:v>0.140939597</c:v>
                </c:pt>
                <c:pt idx="294">
                  <c:v>0.147651007</c:v>
                </c:pt>
                <c:pt idx="295">
                  <c:v>6.7114093999999999E-2</c:v>
                </c:pt>
                <c:pt idx="296">
                  <c:v>7.3825503000000001E-2</c:v>
                </c:pt>
                <c:pt idx="297">
                  <c:v>9.0604026000000004E-2</c:v>
                </c:pt>
                <c:pt idx="298">
                  <c:v>0.10738254999999999</c:v>
                </c:pt>
                <c:pt idx="299">
                  <c:v>9.3959732000000004E-2</c:v>
                </c:pt>
                <c:pt idx="300">
                  <c:v>2.6845638000000002E-2</c:v>
                </c:pt>
                <c:pt idx="301">
                  <c:v>3.3557047E-2</c:v>
                </c:pt>
                <c:pt idx="302">
                  <c:v>2.6845638000000002E-2</c:v>
                </c:pt>
                <c:pt idx="303">
                  <c:v>5.3691274999999997E-2</c:v>
                </c:pt>
                <c:pt idx="304">
                  <c:v>8.7248322000000003E-2</c:v>
                </c:pt>
                <c:pt idx="305">
                  <c:v>9.3959732000000004E-2</c:v>
                </c:pt>
                <c:pt idx="306">
                  <c:v>0.161073826</c:v>
                </c:pt>
                <c:pt idx="307">
                  <c:v>0.147651007</c:v>
                </c:pt>
                <c:pt idx="308">
                  <c:v>0.147651007</c:v>
                </c:pt>
                <c:pt idx="309">
                  <c:v>8.7248322000000003E-2</c:v>
                </c:pt>
                <c:pt idx="310">
                  <c:v>0.11409395999999999</c:v>
                </c:pt>
                <c:pt idx="311">
                  <c:v>0.11409395999999999</c:v>
                </c:pt>
                <c:pt idx="312">
                  <c:v>0.10738254999999999</c:v>
                </c:pt>
                <c:pt idx="313">
                  <c:v>8.0536913000000002E-2</c:v>
                </c:pt>
                <c:pt idx="314">
                  <c:v>4.6979866000000002E-2</c:v>
                </c:pt>
                <c:pt idx="315">
                  <c:v>8.0536913000000002E-2</c:v>
                </c:pt>
                <c:pt idx="316">
                  <c:v>9.3959732000000004E-2</c:v>
                </c:pt>
                <c:pt idx="317">
                  <c:v>0.10738254999999999</c:v>
                </c:pt>
                <c:pt idx="318">
                  <c:v>6.0402684999999998E-2</c:v>
                </c:pt>
                <c:pt idx="319">
                  <c:v>9.3959732000000004E-2</c:v>
                </c:pt>
                <c:pt idx="320">
                  <c:v>8.0536913000000002E-2</c:v>
                </c:pt>
                <c:pt idx="321">
                  <c:v>6.0402684999999998E-2</c:v>
                </c:pt>
                <c:pt idx="322">
                  <c:v>4.0268456000000001E-2</c:v>
                </c:pt>
                <c:pt idx="323">
                  <c:v>0.10738254999999999</c:v>
                </c:pt>
                <c:pt idx="324">
                  <c:v>5.3691274999999997E-2</c:v>
                </c:pt>
                <c:pt idx="325">
                  <c:v>4.6979866000000002E-2</c:v>
                </c:pt>
                <c:pt idx="326">
                  <c:v>8.0536913000000002E-2</c:v>
                </c:pt>
                <c:pt idx="327">
                  <c:v>8.7248322000000003E-2</c:v>
                </c:pt>
                <c:pt idx="328">
                  <c:v>0.11409395999999999</c:v>
                </c:pt>
                <c:pt idx="329">
                  <c:v>8.7248322000000003E-2</c:v>
                </c:pt>
                <c:pt idx="330">
                  <c:v>8.7248322000000003E-2</c:v>
                </c:pt>
                <c:pt idx="331">
                  <c:v>6.7114093999999999E-2</c:v>
                </c:pt>
                <c:pt idx="332">
                  <c:v>4.0268456000000001E-2</c:v>
                </c:pt>
                <c:pt idx="333">
                  <c:v>0</c:v>
                </c:pt>
                <c:pt idx="334">
                  <c:v>0</c:v>
                </c:pt>
                <c:pt idx="335">
                  <c:v>6.7114089999999998E-3</c:v>
                </c:pt>
                <c:pt idx="336">
                  <c:v>5.0335571000000003E-2</c:v>
                </c:pt>
                <c:pt idx="337">
                  <c:v>9.3959732000000004E-2</c:v>
                </c:pt>
                <c:pt idx="338">
                  <c:v>6.7114089999999998E-3</c:v>
                </c:pt>
                <c:pt idx="339">
                  <c:v>6.7114089999999998E-3</c:v>
                </c:pt>
                <c:pt idx="340">
                  <c:v>0</c:v>
                </c:pt>
                <c:pt idx="341">
                  <c:v>0</c:v>
                </c:pt>
                <c:pt idx="342">
                  <c:v>0</c:v>
                </c:pt>
                <c:pt idx="343">
                  <c:v>3.3557047E-2</c:v>
                </c:pt>
                <c:pt idx="344">
                  <c:v>5.3691274999999997E-2</c:v>
                </c:pt>
                <c:pt idx="345">
                  <c:v>0.140939597</c:v>
                </c:pt>
                <c:pt idx="346">
                  <c:v>0.17449664400000001</c:v>
                </c:pt>
                <c:pt idx="347">
                  <c:v>0.24161073799999999</c:v>
                </c:pt>
                <c:pt idx="348">
                  <c:v>0.25503355700000002</c:v>
                </c:pt>
                <c:pt idx="349">
                  <c:v>0.26510067100000001</c:v>
                </c:pt>
                <c:pt idx="350">
                  <c:v>0.275167785</c:v>
                </c:pt>
                <c:pt idx="351">
                  <c:v>0.28859060399999997</c:v>
                </c:pt>
                <c:pt idx="352">
                  <c:v>0.275167785</c:v>
                </c:pt>
                <c:pt idx="353">
                  <c:v>0.28859060399999997</c:v>
                </c:pt>
                <c:pt idx="354">
                  <c:v>0.27852348999999998</c:v>
                </c:pt>
                <c:pt idx="355">
                  <c:v>0.268456376</c:v>
                </c:pt>
                <c:pt idx="356">
                  <c:v>0.28187919500000003</c:v>
                </c:pt>
                <c:pt idx="357">
                  <c:v>0.28859060399999997</c:v>
                </c:pt>
                <c:pt idx="358">
                  <c:v>0.28187919500000003</c:v>
                </c:pt>
                <c:pt idx="359">
                  <c:v>0.31543624199999998</c:v>
                </c:pt>
                <c:pt idx="360">
                  <c:v>0.31543624199999998</c:v>
                </c:pt>
                <c:pt idx="361">
                  <c:v>0.31543624199999998</c:v>
                </c:pt>
                <c:pt idx="362">
                  <c:v>0.31543624199999998</c:v>
                </c:pt>
                <c:pt idx="363">
                  <c:v>0.32885905999999998</c:v>
                </c:pt>
                <c:pt idx="364">
                  <c:v>0.302013423</c:v>
                </c:pt>
                <c:pt idx="365">
                  <c:v>0.33557047000000001</c:v>
                </c:pt>
                <c:pt idx="366">
                  <c:v>0.35570469799999999</c:v>
                </c:pt>
                <c:pt idx="367">
                  <c:v>0.38926174499999999</c:v>
                </c:pt>
                <c:pt idx="368">
                  <c:v>0.40604026799999998</c:v>
                </c:pt>
                <c:pt idx="369">
                  <c:v>0.422818792</c:v>
                </c:pt>
                <c:pt idx="370">
                  <c:v>0.38255033599999999</c:v>
                </c:pt>
                <c:pt idx="371">
                  <c:v>0.36241610699999999</c:v>
                </c:pt>
                <c:pt idx="372">
                  <c:v>0.54362416099999999</c:v>
                </c:pt>
                <c:pt idx="373">
                  <c:v>0.55704697999999997</c:v>
                </c:pt>
                <c:pt idx="374">
                  <c:v>0.691275168</c:v>
                </c:pt>
                <c:pt idx="375">
                  <c:v>0.59731543600000003</c:v>
                </c:pt>
                <c:pt idx="376">
                  <c:v>0.71812080499999997</c:v>
                </c:pt>
                <c:pt idx="377">
                  <c:v>0.66442953000000005</c:v>
                </c:pt>
                <c:pt idx="378">
                  <c:v>0.64429530199999996</c:v>
                </c:pt>
                <c:pt idx="379">
                  <c:v>0.57046979900000006</c:v>
                </c:pt>
                <c:pt idx="380">
                  <c:v>0.55033557</c:v>
                </c:pt>
                <c:pt idx="381">
                  <c:v>0.49664429500000001</c:v>
                </c:pt>
                <c:pt idx="382">
                  <c:v>0.55033557</c:v>
                </c:pt>
                <c:pt idx="383">
                  <c:v>0.63758389299999996</c:v>
                </c:pt>
                <c:pt idx="384">
                  <c:v>0.64429530199999996</c:v>
                </c:pt>
                <c:pt idx="385">
                  <c:v>0.61744966400000001</c:v>
                </c:pt>
                <c:pt idx="386">
                  <c:v>0.65100671099999996</c:v>
                </c:pt>
                <c:pt idx="387">
                  <c:v>0.53020134200000002</c:v>
                </c:pt>
                <c:pt idx="388">
                  <c:v>0.45637583900000001</c:v>
                </c:pt>
                <c:pt idx="389">
                  <c:v>0.58389261699999995</c:v>
                </c:pt>
                <c:pt idx="390">
                  <c:v>0.47651006699999998</c:v>
                </c:pt>
                <c:pt idx="391">
                  <c:v>0.47651006699999998</c:v>
                </c:pt>
                <c:pt idx="392">
                  <c:v>0.47651006699999998</c:v>
                </c:pt>
                <c:pt idx="393">
                  <c:v>0.36912751700000002</c:v>
                </c:pt>
                <c:pt idx="394">
                  <c:v>0.40268456400000002</c:v>
                </c:pt>
                <c:pt idx="395">
                  <c:v>0.429530201</c:v>
                </c:pt>
                <c:pt idx="396">
                  <c:v>0.37583892600000002</c:v>
                </c:pt>
                <c:pt idx="397">
                  <c:v>0.32214765099999998</c:v>
                </c:pt>
                <c:pt idx="398">
                  <c:v>0.36912751700000002</c:v>
                </c:pt>
                <c:pt idx="399">
                  <c:v>0.32214765099999998</c:v>
                </c:pt>
                <c:pt idx="400">
                  <c:v>0.40939597300000002</c:v>
                </c:pt>
                <c:pt idx="401">
                  <c:v>0.34899328899999998</c:v>
                </c:pt>
                <c:pt idx="402">
                  <c:v>0.28187919500000003</c:v>
                </c:pt>
                <c:pt idx="403">
                  <c:v>0.308724832</c:v>
                </c:pt>
                <c:pt idx="404">
                  <c:v>0.25503355700000002</c:v>
                </c:pt>
                <c:pt idx="405">
                  <c:v>0.22147650999999999</c:v>
                </c:pt>
                <c:pt idx="406">
                  <c:v>0.268456376</c:v>
                </c:pt>
                <c:pt idx="407">
                  <c:v>0.275167785</c:v>
                </c:pt>
                <c:pt idx="408">
                  <c:v>0.277404922</c:v>
                </c:pt>
                <c:pt idx="409">
                  <c:v>0.27964205800000003</c:v>
                </c:pt>
                <c:pt idx="410">
                  <c:v>0.28187919500000003</c:v>
                </c:pt>
                <c:pt idx="411">
                  <c:v>0.26174496600000002</c:v>
                </c:pt>
                <c:pt idx="412">
                  <c:v>0.275167785</c:v>
                </c:pt>
                <c:pt idx="413">
                  <c:v>0.275167785</c:v>
                </c:pt>
                <c:pt idx="414">
                  <c:v>0.31543624199999998</c:v>
                </c:pt>
                <c:pt idx="415">
                  <c:v>0.302013423</c:v>
                </c:pt>
                <c:pt idx="416">
                  <c:v>0.28187919500000003</c:v>
                </c:pt>
                <c:pt idx="417">
                  <c:v>0.32885905999999998</c:v>
                </c:pt>
                <c:pt idx="418">
                  <c:v>0.302013423</c:v>
                </c:pt>
                <c:pt idx="419">
                  <c:v>0.28859060399999997</c:v>
                </c:pt>
                <c:pt idx="420">
                  <c:v>0.32885905999999998</c:v>
                </c:pt>
                <c:pt idx="421">
                  <c:v>0.28859060399999997</c:v>
                </c:pt>
                <c:pt idx="422">
                  <c:v>0.302013423</c:v>
                </c:pt>
                <c:pt idx="423">
                  <c:v>0.23489932899999999</c:v>
                </c:pt>
                <c:pt idx="424">
                  <c:v>0.18120805400000001</c:v>
                </c:pt>
                <c:pt idx="425">
                  <c:v>0.24161073799999999</c:v>
                </c:pt>
                <c:pt idx="426">
                  <c:v>0.19463087200000001</c:v>
                </c:pt>
                <c:pt idx="427">
                  <c:v>0.147651007</c:v>
                </c:pt>
                <c:pt idx="428">
                  <c:v>0.154362416</c:v>
                </c:pt>
                <c:pt idx="429">
                  <c:v>0.18791946300000001</c:v>
                </c:pt>
                <c:pt idx="430">
                  <c:v>0.167785235</c:v>
                </c:pt>
                <c:pt idx="431">
                  <c:v>0.18791946300000001</c:v>
                </c:pt>
                <c:pt idx="432">
                  <c:v>0.154362416</c:v>
                </c:pt>
                <c:pt idx="433">
                  <c:v>0.167785235</c:v>
                </c:pt>
                <c:pt idx="434">
                  <c:v>0.120805369</c:v>
                </c:pt>
                <c:pt idx="435">
                  <c:v>0.161073826</c:v>
                </c:pt>
                <c:pt idx="436">
                  <c:v>0.11409395999999999</c:v>
                </c:pt>
                <c:pt idx="437">
                  <c:v>0.127516779</c:v>
                </c:pt>
                <c:pt idx="438">
                  <c:v>0.134228188</c:v>
                </c:pt>
                <c:pt idx="439">
                  <c:v>0.17449664400000001</c:v>
                </c:pt>
                <c:pt idx="440">
                  <c:v>0.18120805400000001</c:v>
                </c:pt>
                <c:pt idx="441">
                  <c:v>0.19463087200000001</c:v>
                </c:pt>
                <c:pt idx="442">
                  <c:v>0.18791946300000001</c:v>
                </c:pt>
                <c:pt idx="443">
                  <c:v>0.23489932899999999</c:v>
                </c:pt>
                <c:pt idx="444">
                  <c:v>0.21476510100000001</c:v>
                </c:pt>
                <c:pt idx="445">
                  <c:v>0.19463087200000001</c:v>
                </c:pt>
                <c:pt idx="446">
                  <c:v>0.154362416</c:v>
                </c:pt>
                <c:pt idx="447">
                  <c:v>0.154362416</c:v>
                </c:pt>
                <c:pt idx="448">
                  <c:v>0.154362416</c:v>
                </c:pt>
                <c:pt idx="449">
                  <c:v>0.17449664400000001</c:v>
                </c:pt>
                <c:pt idx="450">
                  <c:v>0.140939597</c:v>
                </c:pt>
                <c:pt idx="451">
                  <c:v>7.3825503000000001E-2</c:v>
                </c:pt>
                <c:pt idx="452">
                  <c:v>4.0268456000000001E-2</c:v>
                </c:pt>
                <c:pt idx="453">
                  <c:v>5.3691274999999997E-2</c:v>
                </c:pt>
                <c:pt idx="454">
                  <c:v>0</c:v>
                </c:pt>
                <c:pt idx="455">
                  <c:v>0</c:v>
                </c:pt>
                <c:pt idx="456">
                  <c:v>2.6845638000000002E-2</c:v>
                </c:pt>
                <c:pt idx="457">
                  <c:v>2.0134228000000001E-2</c:v>
                </c:pt>
                <c:pt idx="458">
                  <c:v>7.3825503000000001E-2</c:v>
                </c:pt>
                <c:pt idx="459">
                  <c:v>1.3422819000000001E-2</c:v>
                </c:pt>
                <c:pt idx="460">
                  <c:v>0</c:v>
                </c:pt>
                <c:pt idx="461">
                  <c:v>0</c:v>
                </c:pt>
                <c:pt idx="462">
                  <c:v>6.0402684999999998E-2</c:v>
                </c:pt>
                <c:pt idx="463">
                  <c:v>0.10067114100000001</c:v>
                </c:pt>
                <c:pt idx="464">
                  <c:v>5.3691274999999997E-2</c:v>
                </c:pt>
                <c:pt idx="465">
                  <c:v>0.120805369</c:v>
                </c:pt>
                <c:pt idx="466">
                  <c:v>0.17449664400000001</c:v>
                </c:pt>
                <c:pt idx="467">
                  <c:v>0.18120805400000001</c:v>
                </c:pt>
                <c:pt idx="468">
                  <c:v>0.18120805400000001</c:v>
                </c:pt>
                <c:pt idx="469">
                  <c:v>0.167785235</c:v>
                </c:pt>
                <c:pt idx="470">
                  <c:v>0.161073826</c:v>
                </c:pt>
                <c:pt idx="471">
                  <c:v>0.161073826</c:v>
                </c:pt>
                <c:pt idx="472">
                  <c:v>0.18791946300000001</c:v>
                </c:pt>
                <c:pt idx="473">
                  <c:v>0.167785235</c:v>
                </c:pt>
                <c:pt idx="474">
                  <c:v>0.161073826</c:v>
                </c:pt>
                <c:pt idx="475">
                  <c:v>4.6979866000000002E-2</c:v>
                </c:pt>
                <c:pt idx="476">
                  <c:v>6.7114089999999998E-3</c:v>
                </c:pt>
                <c:pt idx="477">
                  <c:v>2.6845638000000002E-2</c:v>
                </c:pt>
                <c:pt idx="478">
                  <c:v>2.6845638000000002E-2</c:v>
                </c:pt>
                <c:pt idx="479">
                  <c:v>0</c:v>
                </c:pt>
                <c:pt idx="480">
                  <c:v>0</c:v>
                </c:pt>
                <c:pt idx="481">
                  <c:v>0</c:v>
                </c:pt>
                <c:pt idx="482">
                  <c:v>8.0536913000000002E-2</c:v>
                </c:pt>
                <c:pt idx="483">
                  <c:v>6.7114089999999998E-3</c:v>
                </c:pt>
                <c:pt idx="484">
                  <c:v>2.0134228000000001E-2</c:v>
                </c:pt>
                <c:pt idx="485">
                  <c:v>0</c:v>
                </c:pt>
                <c:pt idx="486">
                  <c:v>0</c:v>
                </c:pt>
                <c:pt idx="487">
                  <c:v>0</c:v>
                </c:pt>
                <c:pt idx="488">
                  <c:v>3.3557047E-2</c:v>
                </c:pt>
                <c:pt idx="489">
                  <c:v>0.154362416</c:v>
                </c:pt>
                <c:pt idx="490">
                  <c:v>0.140939597</c:v>
                </c:pt>
                <c:pt idx="491">
                  <c:v>0.161073826</c:v>
                </c:pt>
                <c:pt idx="492">
                  <c:v>0.147651007</c:v>
                </c:pt>
                <c:pt idx="493">
                  <c:v>0.154362416</c:v>
                </c:pt>
                <c:pt idx="494">
                  <c:v>4.0268456000000001E-2</c:v>
                </c:pt>
                <c:pt idx="495">
                  <c:v>6.7114093999999999E-2</c:v>
                </c:pt>
                <c:pt idx="496">
                  <c:v>0.134228188</c:v>
                </c:pt>
                <c:pt idx="497">
                  <c:v>8.0536913000000002E-2</c:v>
                </c:pt>
                <c:pt idx="498">
                  <c:v>0.11409395999999999</c:v>
                </c:pt>
                <c:pt idx="499">
                  <c:v>0</c:v>
                </c:pt>
                <c:pt idx="500">
                  <c:v>6.7114089999999998E-3</c:v>
                </c:pt>
                <c:pt idx="501">
                  <c:v>0</c:v>
                </c:pt>
                <c:pt idx="502">
                  <c:v>0</c:v>
                </c:pt>
                <c:pt idx="503">
                  <c:v>0</c:v>
                </c:pt>
                <c:pt idx="504">
                  <c:v>0</c:v>
                </c:pt>
                <c:pt idx="505">
                  <c:v>6.7114089999999998E-3</c:v>
                </c:pt>
                <c:pt idx="506">
                  <c:v>0</c:v>
                </c:pt>
                <c:pt idx="507">
                  <c:v>0</c:v>
                </c:pt>
                <c:pt idx="508">
                  <c:v>0</c:v>
                </c:pt>
                <c:pt idx="509">
                  <c:v>0</c:v>
                </c:pt>
                <c:pt idx="510">
                  <c:v>6.0402684999999998E-2</c:v>
                </c:pt>
                <c:pt idx="511">
                  <c:v>0</c:v>
                </c:pt>
                <c:pt idx="512">
                  <c:v>5.3691274999999997E-2</c:v>
                </c:pt>
                <c:pt idx="513">
                  <c:v>0.140939597</c:v>
                </c:pt>
                <c:pt idx="514">
                  <c:v>0.134228188</c:v>
                </c:pt>
                <c:pt idx="515">
                  <c:v>0.10738254999999999</c:v>
                </c:pt>
                <c:pt idx="516">
                  <c:v>4.6979866000000002E-2</c:v>
                </c:pt>
                <c:pt idx="517">
                  <c:v>0.154362416</c:v>
                </c:pt>
                <c:pt idx="518">
                  <c:v>0.134228188</c:v>
                </c:pt>
                <c:pt idx="519">
                  <c:v>8.0536913000000002E-2</c:v>
                </c:pt>
                <c:pt idx="520">
                  <c:v>8.0536913000000002E-2</c:v>
                </c:pt>
                <c:pt idx="521">
                  <c:v>0</c:v>
                </c:pt>
                <c:pt idx="522">
                  <c:v>1.3422819000000001E-2</c:v>
                </c:pt>
                <c:pt idx="523">
                  <c:v>0</c:v>
                </c:pt>
                <c:pt idx="524">
                  <c:v>8.0536913000000002E-2</c:v>
                </c:pt>
                <c:pt idx="525">
                  <c:v>0.134228188</c:v>
                </c:pt>
                <c:pt idx="526">
                  <c:v>0.120805369</c:v>
                </c:pt>
                <c:pt idx="527">
                  <c:v>1.3422819000000001E-2</c:v>
                </c:pt>
                <c:pt idx="528">
                  <c:v>0</c:v>
                </c:pt>
                <c:pt idx="529">
                  <c:v>0</c:v>
                </c:pt>
                <c:pt idx="530">
                  <c:v>3.3557047E-2</c:v>
                </c:pt>
                <c:pt idx="531">
                  <c:v>2.6845638000000002E-2</c:v>
                </c:pt>
                <c:pt idx="532">
                  <c:v>0</c:v>
                </c:pt>
                <c:pt idx="533">
                  <c:v>0</c:v>
                </c:pt>
                <c:pt idx="534">
                  <c:v>0</c:v>
                </c:pt>
                <c:pt idx="535">
                  <c:v>0</c:v>
                </c:pt>
                <c:pt idx="536">
                  <c:v>0</c:v>
                </c:pt>
                <c:pt idx="537">
                  <c:v>4.0268456000000001E-2</c:v>
                </c:pt>
                <c:pt idx="538">
                  <c:v>0.134228188</c:v>
                </c:pt>
                <c:pt idx="539">
                  <c:v>0.17449664400000001</c:v>
                </c:pt>
                <c:pt idx="540">
                  <c:v>0.10738254999999999</c:v>
                </c:pt>
                <c:pt idx="541">
                  <c:v>0.154362416</c:v>
                </c:pt>
                <c:pt idx="542">
                  <c:v>0.22147650999999999</c:v>
                </c:pt>
                <c:pt idx="543">
                  <c:v>0.302013423</c:v>
                </c:pt>
                <c:pt idx="544">
                  <c:v>0.20134228200000001</c:v>
                </c:pt>
                <c:pt idx="545">
                  <c:v>0.167785235</c:v>
                </c:pt>
                <c:pt idx="546">
                  <c:v>0.22147650999999999</c:v>
                </c:pt>
                <c:pt idx="547">
                  <c:v>0.24832214799999999</c:v>
                </c:pt>
                <c:pt idx="548">
                  <c:v>0.21476510100000001</c:v>
                </c:pt>
                <c:pt idx="549">
                  <c:v>0.20134228200000001</c:v>
                </c:pt>
                <c:pt idx="550">
                  <c:v>0.167785235</c:v>
                </c:pt>
                <c:pt idx="551">
                  <c:v>0.167785235</c:v>
                </c:pt>
                <c:pt idx="552">
                  <c:v>0.18791946300000001</c:v>
                </c:pt>
                <c:pt idx="553">
                  <c:v>0.147651007</c:v>
                </c:pt>
                <c:pt idx="554">
                  <c:v>0.147651007</c:v>
                </c:pt>
                <c:pt idx="555">
                  <c:v>0.167785235</c:v>
                </c:pt>
                <c:pt idx="556">
                  <c:v>0.120805369</c:v>
                </c:pt>
                <c:pt idx="557">
                  <c:v>9.3959732000000004E-2</c:v>
                </c:pt>
                <c:pt idx="558">
                  <c:v>0.127516779</c:v>
                </c:pt>
                <c:pt idx="559">
                  <c:v>0.120805369</c:v>
                </c:pt>
                <c:pt idx="560">
                  <c:v>0.134228188</c:v>
                </c:pt>
                <c:pt idx="561">
                  <c:v>0.19463087200000001</c:v>
                </c:pt>
                <c:pt idx="562">
                  <c:v>0.24161073799999999</c:v>
                </c:pt>
                <c:pt idx="563">
                  <c:v>0.26174496600000002</c:v>
                </c:pt>
                <c:pt idx="564">
                  <c:v>0.19463087200000001</c:v>
                </c:pt>
                <c:pt idx="565">
                  <c:v>0.24832214799999999</c:v>
                </c:pt>
                <c:pt idx="566">
                  <c:v>0.21476510100000001</c:v>
                </c:pt>
                <c:pt idx="567">
                  <c:v>0.21476510100000001</c:v>
                </c:pt>
                <c:pt idx="568">
                  <c:v>0.20134228200000001</c:v>
                </c:pt>
                <c:pt idx="569">
                  <c:v>0.22147650999999999</c:v>
                </c:pt>
                <c:pt idx="570">
                  <c:v>0.22147650999999999</c:v>
                </c:pt>
                <c:pt idx="571">
                  <c:v>0.19463087200000001</c:v>
                </c:pt>
                <c:pt idx="572">
                  <c:v>0.22147650999999999</c:v>
                </c:pt>
                <c:pt idx="573">
                  <c:v>0.20134228200000001</c:v>
                </c:pt>
                <c:pt idx="574">
                  <c:v>0.21476510100000001</c:v>
                </c:pt>
                <c:pt idx="575">
                  <c:v>0.21476510100000001</c:v>
                </c:pt>
                <c:pt idx="576">
                  <c:v>0.20134228200000001</c:v>
                </c:pt>
                <c:pt idx="577">
                  <c:v>0.18791946300000001</c:v>
                </c:pt>
                <c:pt idx="578">
                  <c:v>0.21476510100000001</c:v>
                </c:pt>
                <c:pt idx="579">
                  <c:v>0.18791946300000001</c:v>
                </c:pt>
                <c:pt idx="580">
                  <c:v>0.17449664400000001</c:v>
                </c:pt>
                <c:pt idx="581">
                  <c:v>0.147651007</c:v>
                </c:pt>
                <c:pt idx="582">
                  <c:v>0.161073826</c:v>
                </c:pt>
                <c:pt idx="583">
                  <c:v>0.147651007</c:v>
                </c:pt>
                <c:pt idx="584">
                  <c:v>0.24832214799999999</c:v>
                </c:pt>
                <c:pt idx="585">
                  <c:v>0.21476510100000001</c:v>
                </c:pt>
                <c:pt idx="586">
                  <c:v>0.22147650999999999</c:v>
                </c:pt>
                <c:pt idx="587">
                  <c:v>0.24161073799999999</c:v>
                </c:pt>
                <c:pt idx="588">
                  <c:v>0.22147650999999999</c:v>
                </c:pt>
                <c:pt idx="589">
                  <c:v>0.24832214799999999</c:v>
                </c:pt>
                <c:pt idx="590">
                  <c:v>0.24832214799999999</c:v>
                </c:pt>
                <c:pt idx="591">
                  <c:v>0.23489932899999999</c:v>
                </c:pt>
                <c:pt idx="592">
                  <c:v>0.20805369100000001</c:v>
                </c:pt>
                <c:pt idx="593">
                  <c:v>0.18120805400000001</c:v>
                </c:pt>
                <c:pt idx="594">
                  <c:v>0.154362416</c:v>
                </c:pt>
                <c:pt idx="595">
                  <c:v>0.18791946300000001</c:v>
                </c:pt>
                <c:pt idx="596">
                  <c:v>0.134228188</c:v>
                </c:pt>
                <c:pt idx="597">
                  <c:v>0.19463087200000001</c:v>
                </c:pt>
                <c:pt idx="598">
                  <c:v>0.161073826</c:v>
                </c:pt>
                <c:pt idx="599">
                  <c:v>0.18120805400000001</c:v>
                </c:pt>
                <c:pt idx="600">
                  <c:v>0.170022372</c:v>
                </c:pt>
                <c:pt idx="601">
                  <c:v>0.158836689</c:v>
                </c:pt>
                <c:pt idx="602">
                  <c:v>0.147651007</c:v>
                </c:pt>
                <c:pt idx="603">
                  <c:v>0.134228188</c:v>
                </c:pt>
                <c:pt idx="604">
                  <c:v>0.10067114100000001</c:v>
                </c:pt>
                <c:pt idx="605">
                  <c:v>0.17449664400000001</c:v>
                </c:pt>
                <c:pt idx="606">
                  <c:v>0.10067114100000001</c:v>
                </c:pt>
                <c:pt idx="607">
                  <c:v>0.147651007</c:v>
                </c:pt>
                <c:pt idx="608">
                  <c:v>0.127516779</c:v>
                </c:pt>
                <c:pt idx="609">
                  <c:v>0.268456376</c:v>
                </c:pt>
                <c:pt idx="610">
                  <c:v>0.22818791899999999</c:v>
                </c:pt>
                <c:pt idx="611">
                  <c:v>0.20805369100000001</c:v>
                </c:pt>
                <c:pt idx="612">
                  <c:v>0.20134228200000001</c:v>
                </c:pt>
                <c:pt idx="613">
                  <c:v>0.23489932899999999</c:v>
                </c:pt>
                <c:pt idx="614">
                  <c:v>0.22147650999999999</c:v>
                </c:pt>
                <c:pt idx="615">
                  <c:v>0.20134228200000001</c:v>
                </c:pt>
                <c:pt idx="616">
                  <c:v>0.17449664400000001</c:v>
                </c:pt>
                <c:pt idx="617">
                  <c:v>0.17449664400000001</c:v>
                </c:pt>
                <c:pt idx="618">
                  <c:v>0.161073826</c:v>
                </c:pt>
                <c:pt idx="619">
                  <c:v>0.17449664400000001</c:v>
                </c:pt>
                <c:pt idx="620">
                  <c:v>0.167785235</c:v>
                </c:pt>
                <c:pt idx="621">
                  <c:v>0.147651007</c:v>
                </c:pt>
                <c:pt idx="622">
                  <c:v>0.147651007</c:v>
                </c:pt>
                <c:pt idx="623">
                  <c:v>9.3959732000000004E-2</c:v>
                </c:pt>
                <c:pt idx="624">
                  <c:v>6.7114093999999999E-2</c:v>
                </c:pt>
                <c:pt idx="625">
                  <c:v>6.0402684999999998E-2</c:v>
                </c:pt>
                <c:pt idx="626">
                  <c:v>0.147651007</c:v>
                </c:pt>
                <c:pt idx="627">
                  <c:v>0.134228188</c:v>
                </c:pt>
                <c:pt idx="628">
                  <c:v>0.10067114100000001</c:v>
                </c:pt>
                <c:pt idx="629">
                  <c:v>4.6979866000000002E-2</c:v>
                </c:pt>
                <c:pt idx="630">
                  <c:v>0.11409395999999999</c:v>
                </c:pt>
                <c:pt idx="631">
                  <c:v>0.10738254999999999</c:v>
                </c:pt>
                <c:pt idx="632">
                  <c:v>0.154362416</c:v>
                </c:pt>
                <c:pt idx="633">
                  <c:v>0.18791946300000001</c:v>
                </c:pt>
                <c:pt idx="634">
                  <c:v>0.140939597</c:v>
                </c:pt>
                <c:pt idx="635">
                  <c:v>0.127516779</c:v>
                </c:pt>
                <c:pt idx="636">
                  <c:v>0.134228188</c:v>
                </c:pt>
                <c:pt idx="637">
                  <c:v>5.3691274999999997E-2</c:v>
                </c:pt>
                <c:pt idx="638">
                  <c:v>4.6979866000000002E-2</c:v>
                </c:pt>
                <c:pt idx="639">
                  <c:v>1.3422819000000001E-2</c:v>
                </c:pt>
                <c:pt idx="640">
                  <c:v>2.6845638000000002E-2</c:v>
                </c:pt>
                <c:pt idx="641">
                  <c:v>0.161073826</c:v>
                </c:pt>
                <c:pt idx="642">
                  <c:v>0.154362416</c:v>
                </c:pt>
                <c:pt idx="643">
                  <c:v>0.140939597</c:v>
                </c:pt>
                <c:pt idx="644">
                  <c:v>8.7248322000000003E-2</c:v>
                </c:pt>
                <c:pt idx="645">
                  <c:v>5.3691274999999997E-2</c:v>
                </c:pt>
                <c:pt idx="646">
                  <c:v>0.140939597</c:v>
                </c:pt>
                <c:pt idx="647">
                  <c:v>6.0402684999999998E-2</c:v>
                </c:pt>
                <c:pt idx="648">
                  <c:v>0</c:v>
                </c:pt>
                <c:pt idx="649">
                  <c:v>0.10067114100000001</c:v>
                </c:pt>
                <c:pt idx="650">
                  <c:v>4.6979866000000002E-2</c:v>
                </c:pt>
                <c:pt idx="651">
                  <c:v>3.3557047E-2</c:v>
                </c:pt>
                <c:pt idx="652">
                  <c:v>6.7114093999999999E-2</c:v>
                </c:pt>
                <c:pt idx="653">
                  <c:v>8.7248322000000003E-2</c:v>
                </c:pt>
                <c:pt idx="654">
                  <c:v>5.3691274999999997E-2</c:v>
                </c:pt>
                <c:pt idx="655">
                  <c:v>4.0268456000000001E-2</c:v>
                </c:pt>
                <c:pt idx="656">
                  <c:v>8.7248322000000003E-2</c:v>
                </c:pt>
                <c:pt idx="657">
                  <c:v>9.3959732000000004E-2</c:v>
                </c:pt>
                <c:pt idx="658">
                  <c:v>4.0268456000000001E-2</c:v>
                </c:pt>
                <c:pt idx="659">
                  <c:v>8.7248322000000003E-2</c:v>
                </c:pt>
                <c:pt idx="660">
                  <c:v>4.0268456000000001E-2</c:v>
                </c:pt>
                <c:pt idx="661">
                  <c:v>8.7248322000000003E-2</c:v>
                </c:pt>
                <c:pt idx="662">
                  <c:v>0.11409395999999999</c:v>
                </c:pt>
                <c:pt idx="663">
                  <c:v>9.3959732000000004E-2</c:v>
                </c:pt>
                <c:pt idx="664">
                  <c:v>8.7248322000000003E-2</c:v>
                </c:pt>
                <c:pt idx="665">
                  <c:v>2.0134228000000001E-2</c:v>
                </c:pt>
                <c:pt idx="666">
                  <c:v>0</c:v>
                </c:pt>
                <c:pt idx="667">
                  <c:v>2.6845638000000002E-2</c:v>
                </c:pt>
                <c:pt idx="668">
                  <c:v>9.3959732000000004E-2</c:v>
                </c:pt>
                <c:pt idx="669">
                  <c:v>0.10738254999999999</c:v>
                </c:pt>
                <c:pt idx="670">
                  <c:v>0.10738254999999999</c:v>
                </c:pt>
                <c:pt idx="671">
                  <c:v>6.7114093999999999E-2</c:v>
                </c:pt>
                <c:pt idx="672">
                  <c:v>1.3422819000000001E-2</c:v>
                </c:pt>
                <c:pt idx="673">
                  <c:v>0</c:v>
                </c:pt>
                <c:pt idx="674">
                  <c:v>0</c:v>
                </c:pt>
                <c:pt idx="675">
                  <c:v>0</c:v>
                </c:pt>
                <c:pt idx="676">
                  <c:v>7.3825503000000001E-2</c:v>
                </c:pt>
                <c:pt idx="677">
                  <c:v>0.10067114100000001</c:v>
                </c:pt>
                <c:pt idx="678">
                  <c:v>7.3825503000000001E-2</c:v>
                </c:pt>
                <c:pt idx="679">
                  <c:v>0.134228188</c:v>
                </c:pt>
                <c:pt idx="680">
                  <c:v>0.20134228200000001</c:v>
                </c:pt>
                <c:pt idx="681">
                  <c:v>0.167785235</c:v>
                </c:pt>
                <c:pt idx="682">
                  <c:v>0.18120805400000001</c:v>
                </c:pt>
                <c:pt idx="683">
                  <c:v>7.3825503000000001E-2</c:v>
                </c:pt>
                <c:pt idx="684">
                  <c:v>0.10738254999999999</c:v>
                </c:pt>
                <c:pt idx="685">
                  <c:v>8.0536913000000002E-2</c:v>
                </c:pt>
                <c:pt idx="686">
                  <c:v>8.0536913000000002E-2</c:v>
                </c:pt>
                <c:pt idx="687">
                  <c:v>0.140939597</c:v>
                </c:pt>
                <c:pt idx="688">
                  <c:v>0.154362416</c:v>
                </c:pt>
                <c:pt idx="689">
                  <c:v>0.10067114100000001</c:v>
                </c:pt>
                <c:pt idx="690">
                  <c:v>0.11409395999999999</c:v>
                </c:pt>
                <c:pt idx="691">
                  <c:v>8.0536913000000002E-2</c:v>
                </c:pt>
                <c:pt idx="692">
                  <c:v>6.0402684999999998E-2</c:v>
                </c:pt>
                <c:pt idx="693">
                  <c:v>2.6845638000000002E-2</c:v>
                </c:pt>
                <c:pt idx="694">
                  <c:v>0</c:v>
                </c:pt>
                <c:pt idx="695">
                  <c:v>1.3422819000000001E-2</c:v>
                </c:pt>
                <c:pt idx="696">
                  <c:v>3.3557047E-2</c:v>
                </c:pt>
                <c:pt idx="697">
                  <c:v>6.7114089999999998E-3</c:v>
                </c:pt>
                <c:pt idx="698">
                  <c:v>0</c:v>
                </c:pt>
                <c:pt idx="699">
                  <c:v>0</c:v>
                </c:pt>
                <c:pt idx="700">
                  <c:v>0</c:v>
                </c:pt>
                <c:pt idx="701">
                  <c:v>0</c:v>
                </c:pt>
                <c:pt idx="702">
                  <c:v>0</c:v>
                </c:pt>
                <c:pt idx="703">
                  <c:v>2.6845638000000002E-2</c:v>
                </c:pt>
                <c:pt idx="704">
                  <c:v>4.6979866000000002E-2</c:v>
                </c:pt>
                <c:pt idx="705">
                  <c:v>2.0134228000000001E-2</c:v>
                </c:pt>
                <c:pt idx="706">
                  <c:v>4.6979866000000002E-2</c:v>
                </c:pt>
                <c:pt idx="707">
                  <c:v>2.6845638000000002E-2</c:v>
                </c:pt>
                <c:pt idx="708">
                  <c:v>4.6979866000000002E-2</c:v>
                </c:pt>
                <c:pt idx="709">
                  <c:v>9.3959732000000004E-2</c:v>
                </c:pt>
                <c:pt idx="710">
                  <c:v>0.154362416</c:v>
                </c:pt>
                <c:pt idx="711">
                  <c:v>6.7114093999999999E-2</c:v>
                </c:pt>
                <c:pt idx="712">
                  <c:v>0.134228188</c:v>
                </c:pt>
                <c:pt idx="713">
                  <c:v>8.0536913000000002E-2</c:v>
                </c:pt>
                <c:pt idx="714">
                  <c:v>0</c:v>
                </c:pt>
                <c:pt idx="715">
                  <c:v>1.3422819000000001E-2</c:v>
                </c:pt>
                <c:pt idx="716">
                  <c:v>0</c:v>
                </c:pt>
                <c:pt idx="717">
                  <c:v>7.3825503000000001E-2</c:v>
                </c:pt>
                <c:pt idx="718">
                  <c:v>0.10067114100000001</c:v>
                </c:pt>
                <c:pt idx="719">
                  <c:v>4.0268456000000001E-2</c:v>
                </c:pt>
                <c:pt idx="720">
                  <c:v>0</c:v>
                </c:pt>
                <c:pt idx="721">
                  <c:v>0</c:v>
                </c:pt>
                <c:pt idx="722">
                  <c:v>0</c:v>
                </c:pt>
                <c:pt idx="723">
                  <c:v>0</c:v>
                </c:pt>
                <c:pt idx="724">
                  <c:v>0</c:v>
                </c:pt>
                <c:pt idx="725">
                  <c:v>0</c:v>
                </c:pt>
                <c:pt idx="726">
                  <c:v>0</c:v>
                </c:pt>
                <c:pt idx="727">
                  <c:v>0</c:v>
                </c:pt>
                <c:pt idx="728">
                  <c:v>6.0402684999999998E-2</c:v>
                </c:pt>
                <c:pt idx="729">
                  <c:v>9.3959732000000004E-2</c:v>
                </c:pt>
                <c:pt idx="730">
                  <c:v>0.167785235</c:v>
                </c:pt>
                <c:pt idx="731">
                  <c:v>0.140939597</c:v>
                </c:pt>
                <c:pt idx="732">
                  <c:v>0.11409395999999999</c:v>
                </c:pt>
                <c:pt idx="733">
                  <c:v>6.7114093999999999E-2</c:v>
                </c:pt>
                <c:pt idx="734">
                  <c:v>1.3422819000000001E-2</c:v>
                </c:pt>
                <c:pt idx="735">
                  <c:v>6.7114093999999999E-2</c:v>
                </c:pt>
                <c:pt idx="736">
                  <c:v>0.120805369</c:v>
                </c:pt>
                <c:pt idx="737">
                  <c:v>0.10738254999999999</c:v>
                </c:pt>
                <c:pt idx="738">
                  <c:v>6.7114093999999999E-2</c:v>
                </c:pt>
                <c:pt idx="739">
                  <c:v>6.0402684999999998E-2</c:v>
                </c:pt>
                <c:pt idx="740">
                  <c:v>4.6979866000000002E-2</c:v>
                </c:pt>
                <c:pt idx="741">
                  <c:v>0.10738254999999999</c:v>
                </c:pt>
                <c:pt idx="742">
                  <c:v>0.11409395999999999</c:v>
                </c:pt>
                <c:pt idx="743">
                  <c:v>7.3825503000000001E-2</c:v>
                </c:pt>
                <c:pt idx="744">
                  <c:v>0.10738254999999999</c:v>
                </c:pt>
                <c:pt idx="745">
                  <c:v>5.3691274999999997E-2</c:v>
                </c:pt>
                <c:pt idx="746">
                  <c:v>4.0268456000000001E-2</c:v>
                </c:pt>
                <c:pt idx="747">
                  <c:v>4.0268456000000001E-2</c:v>
                </c:pt>
                <c:pt idx="748">
                  <c:v>0.154362416</c:v>
                </c:pt>
                <c:pt idx="749">
                  <c:v>9.3959732000000004E-2</c:v>
                </c:pt>
                <c:pt idx="750">
                  <c:v>5.3691274999999997E-2</c:v>
                </c:pt>
                <c:pt idx="751">
                  <c:v>6.7114093999999999E-2</c:v>
                </c:pt>
                <c:pt idx="752">
                  <c:v>0.120805369</c:v>
                </c:pt>
                <c:pt idx="753">
                  <c:v>0.147651007</c:v>
                </c:pt>
                <c:pt idx="754">
                  <c:v>0.19463087200000001</c:v>
                </c:pt>
                <c:pt idx="755">
                  <c:v>0.24832214799999999</c:v>
                </c:pt>
                <c:pt idx="756">
                  <c:v>0.19463087200000001</c:v>
                </c:pt>
                <c:pt idx="757">
                  <c:v>0.20805369100000001</c:v>
                </c:pt>
                <c:pt idx="758">
                  <c:v>0.22147650999999999</c:v>
                </c:pt>
                <c:pt idx="759">
                  <c:v>0.20805369100000001</c:v>
                </c:pt>
                <c:pt idx="760">
                  <c:v>0.22147650999999999</c:v>
                </c:pt>
                <c:pt idx="761">
                  <c:v>0.167785235</c:v>
                </c:pt>
                <c:pt idx="762">
                  <c:v>0.18791946300000001</c:v>
                </c:pt>
                <c:pt idx="763">
                  <c:v>0.167785235</c:v>
                </c:pt>
                <c:pt idx="764">
                  <c:v>0.154362416</c:v>
                </c:pt>
                <c:pt idx="765">
                  <c:v>0.120805369</c:v>
                </c:pt>
                <c:pt idx="766">
                  <c:v>0.167785235</c:v>
                </c:pt>
                <c:pt idx="767">
                  <c:v>0.134228188</c:v>
                </c:pt>
                <c:pt idx="768">
                  <c:v>0.140939597</c:v>
                </c:pt>
                <c:pt idx="769">
                  <c:v>0.161073826</c:v>
                </c:pt>
                <c:pt idx="770">
                  <c:v>0.10067114100000001</c:v>
                </c:pt>
                <c:pt idx="771">
                  <c:v>0.10738254999999999</c:v>
                </c:pt>
                <c:pt idx="772">
                  <c:v>0.11409395999999999</c:v>
                </c:pt>
                <c:pt idx="773">
                  <c:v>0.127516779</c:v>
                </c:pt>
                <c:pt idx="774">
                  <c:v>0.10067114100000001</c:v>
                </c:pt>
                <c:pt idx="775">
                  <c:v>0.120805369</c:v>
                </c:pt>
                <c:pt idx="776">
                  <c:v>0.161073826</c:v>
                </c:pt>
                <c:pt idx="777">
                  <c:v>0.23489932899999999</c:v>
                </c:pt>
                <c:pt idx="778">
                  <c:v>0.23489932899999999</c:v>
                </c:pt>
                <c:pt idx="779">
                  <c:v>0.28859060399999997</c:v>
                </c:pt>
                <c:pt idx="780">
                  <c:v>0.268456376</c:v>
                </c:pt>
                <c:pt idx="781">
                  <c:v>0.28859060399999997</c:v>
                </c:pt>
                <c:pt idx="782">
                  <c:v>0.26174496600000002</c:v>
                </c:pt>
                <c:pt idx="783">
                  <c:v>0.26174496600000002</c:v>
                </c:pt>
                <c:pt idx="784">
                  <c:v>0.268456376</c:v>
                </c:pt>
                <c:pt idx="785">
                  <c:v>0.275167785</c:v>
                </c:pt>
                <c:pt idx="786">
                  <c:v>0.24832214799999999</c:v>
                </c:pt>
                <c:pt idx="787">
                  <c:v>0.19463087200000001</c:v>
                </c:pt>
                <c:pt idx="788">
                  <c:v>0.161073826</c:v>
                </c:pt>
                <c:pt idx="789">
                  <c:v>0.154362416</c:v>
                </c:pt>
                <c:pt idx="790">
                  <c:v>0.140939597</c:v>
                </c:pt>
                <c:pt idx="791">
                  <c:v>0.11409395999999999</c:v>
                </c:pt>
                <c:pt idx="792">
                  <c:v>9.3959732000000004E-2</c:v>
                </c:pt>
                <c:pt idx="793">
                  <c:v>8.7248322000000003E-2</c:v>
                </c:pt>
                <c:pt idx="794">
                  <c:v>4.0268456000000001E-2</c:v>
                </c:pt>
                <c:pt idx="795">
                  <c:v>0.127516779</c:v>
                </c:pt>
                <c:pt idx="796">
                  <c:v>0.11409395999999999</c:v>
                </c:pt>
                <c:pt idx="797">
                  <c:v>0.147651007</c:v>
                </c:pt>
                <c:pt idx="798">
                  <c:v>0.17449664400000001</c:v>
                </c:pt>
                <c:pt idx="799">
                  <c:v>0.167785235</c:v>
                </c:pt>
                <c:pt idx="800">
                  <c:v>0.20134228200000001</c:v>
                </c:pt>
                <c:pt idx="801">
                  <c:v>0.19463087200000001</c:v>
                </c:pt>
                <c:pt idx="802">
                  <c:v>0.23489932899999999</c:v>
                </c:pt>
                <c:pt idx="803">
                  <c:v>0.22818791899999999</c:v>
                </c:pt>
                <c:pt idx="804">
                  <c:v>0.26174496600000002</c:v>
                </c:pt>
                <c:pt idx="805">
                  <c:v>0.22147650999999999</c:v>
                </c:pt>
                <c:pt idx="806">
                  <c:v>0.25503355700000002</c:v>
                </c:pt>
                <c:pt idx="807">
                  <c:v>0.24161073799999999</c:v>
                </c:pt>
                <c:pt idx="808">
                  <c:v>0.17449664400000001</c:v>
                </c:pt>
                <c:pt idx="809">
                  <c:v>0.17449664400000001</c:v>
                </c:pt>
                <c:pt idx="810">
                  <c:v>0.134228188</c:v>
                </c:pt>
                <c:pt idx="811">
                  <c:v>0.18120805400000001</c:v>
                </c:pt>
                <c:pt idx="812">
                  <c:v>0.18120805400000001</c:v>
                </c:pt>
                <c:pt idx="813">
                  <c:v>0.17449664400000001</c:v>
                </c:pt>
                <c:pt idx="814">
                  <c:v>7.3825503000000001E-2</c:v>
                </c:pt>
                <c:pt idx="815">
                  <c:v>0.127516779</c:v>
                </c:pt>
                <c:pt idx="816">
                  <c:v>9.3959732000000004E-2</c:v>
                </c:pt>
                <c:pt idx="817">
                  <c:v>9.3959732000000004E-2</c:v>
                </c:pt>
                <c:pt idx="818">
                  <c:v>0.120805369</c:v>
                </c:pt>
                <c:pt idx="819">
                  <c:v>8.7248322000000003E-2</c:v>
                </c:pt>
                <c:pt idx="820">
                  <c:v>4.6979866000000002E-2</c:v>
                </c:pt>
                <c:pt idx="821">
                  <c:v>6.7114093999999999E-2</c:v>
                </c:pt>
                <c:pt idx="822">
                  <c:v>9.3959732000000004E-2</c:v>
                </c:pt>
                <c:pt idx="823">
                  <c:v>0.10067114100000001</c:v>
                </c:pt>
                <c:pt idx="824">
                  <c:v>0.10067114100000001</c:v>
                </c:pt>
                <c:pt idx="825">
                  <c:v>0.140939597</c:v>
                </c:pt>
                <c:pt idx="826">
                  <c:v>0.21476510100000001</c:v>
                </c:pt>
                <c:pt idx="827">
                  <c:v>0.25503355700000002</c:v>
                </c:pt>
                <c:pt idx="828">
                  <c:v>0.23489932899999999</c:v>
                </c:pt>
                <c:pt idx="829">
                  <c:v>0.28859060399999997</c:v>
                </c:pt>
                <c:pt idx="830">
                  <c:v>0.24161073799999999</c:v>
                </c:pt>
                <c:pt idx="831">
                  <c:v>0.22147650999999999</c:v>
                </c:pt>
                <c:pt idx="832">
                  <c:v>0.18120805400000001</c:v>
                </c:pt>
                <c:pt idx="833">
                  <c:v>0.19463087200000001</c:v>
                </c:pt>
                <c:pt idx="834">
                  <c:v>0.20805369100000001</c:v>
                </c:pt>
                <c:pt idx="835">
                  <c:v>0.19463087200000001</c:v>
                </c:pt>
                <c:pt idx="836">
                  <c:v>0.18791946300000001</c:v>
                </c:pt>
                <c:pt idx="837">
                  <c:v>0.18120805400000001</c:v>
                </c:pt>
                <c:pt idx="838">
                  <c:v>0.134228188</c:v>
                </c:pt>
                <c:pt idx="839">
                  <c:v>0.11409395999999999</c:v>
                </c:pt>
                <c:pt idx="840">
                  <c:v>0.147651007</c:v>
                </c:pt>
                <c:pt idx="841">
                  <c:v>0.127516779</c:v>
                </c:pt>
                <c:pt idx="842">
                  <c:v>0.120805369</c:v>
                </c:pt>
                <c:pt idx="843">
                  <c:v>0.120805369</c:v>
                </c:pt>
                <c:pt idx="844">
                  <c:v>6.0402684999999998E-2</c:v>
                </c:pt>
                <c:pt idx="845">
                  <c:v>4.6979866000000002E-2</c:v>
                </c:pt>
                <c:pt idx="846">
                  <c:v>5.3691274999999997E-2</c:v>
                </c:pt>
                <c:pt idx="847">
                  <c:v>0.10067114100000001</c:v>
                </c:pt>
                <c:pt idx="848">
                  <c:v>0.154362416</c:v>
                </c:pt>
                <c:pt idx="849">
                  <c:v>0.19463087200000001</c:v>
                </c:pt>
                <c:pt idx="850">
                  <c:v>0.20805369100000001</c:v>
                </c:pt>
                <c:pt idx="851">
                  <c:v>0.21476510100000001</c:v>
                </c:pt>
                <c:pt idx="852">
                  <c:v>0.23489932899999999</c:v>
                </c:pt>
                <c:pt idx="853">
                  <c:v>0.19463087200000001</c:v>
                </c:pt>
                <c:pt idx="854">
                  <c:v>0.21476510100000001</c:v>
                </c:pt>
                <c:pt idx="855">
                  <c:v>0.21476510100000001</c:v>
                </c:pt>
                <c:pt idx="856">
                  <c:v>0.19463087200000001</c:v>
                </c:pt>
                <c:pt idx="857">
                  <c:v>0.20805369100000001</c:v>
                </c:pt>
                <c:pt idx="858">
                  <c:v>0.17449664400000001</c:v>
                </c:pt>
                <c:pt idx="859">
                  <c:v>0.20805369100000001</c:v>
                </c:pt>
                <c:pt idx="860">
                  <c:v>0.20805369100000001</c:v>
                </c:pt>
                <c:pt idx="861">
                  <c:v>0.21476510100000001</c:v>
                </c:pt>
                <c:pt idx="862">
                  <c:v>0.167785235</c:v>
                </c:pt>
                <c:pt idx="863">
                  <c:v>0.154362416</c:v>
                </c:pt>
                <c:pt idx="864">
                  <c:v>0.154362416</c:v>
                </c:pt>
                <c:pt idx="865">
                  <c:v>0.147651007</c:v>
                </c:pt>
                <c:pt idx="866">
                  <c:v>0.154362416</c:v>
                </c:pt>
                <c:pt idx="867">
                  <c:v>0.120805369</c:v>
                </c:pt>
                <c:pt idx="868">
                  <c:v>8.7248322000000003E-2</c:v>
                </c:pt>
                <c:pt idx="869">
                  <c:v>8.0536913000000002E-2</c:v>
                </c:pt>
                <c:pt idx="870">
                  <c:v>0.161073826</c:v>
                </c:pt>
                <c:pt idx="871">
                  <c:v>0.18791946300000001</c:v>
                </c:pt>
                <c:pt idx="872">
                  <c:v>0.18791946300000001</c:v>
                </c:pt>
                <c:pt idx="873">
                  <c:v>0.20805369100000001</c:v>
                </c:pt>
                <c:pt idx="874">
                  <c:v>0.24161073799999999</c:v>
                </c:pt>
                <c:pt idx="875">
                  <c:v>0.23489932899999999</c:v>
                </c:pt>
                <c:pt idx="876">
                  <c:v>0.21476510100000001</c:v>
                </c:pt>
                <c:pt idx="877">
                  <c:v>0.24161073799999999</c:v>
                </c:pt>
                <c:pt idx="878">
                  <c:v>0.275167785</c:v>
                </c:pt>
                <c:pt idx="879">
                  <c:v>0.28859060399999997</c:v>
                </c:pt>
                <c:pt idx="880">
                  <c:v>0.23489932899999999</c:v>
                </c:pt>
                <c:pt idx="881">
                  <c:v>0.154362416</c:v>
                </c:pt>
                <c:pt idx="882">
                  <c:v>0.19463087200000001</c:v>
                </c:pt>
                <c:pt idx="883">
                  <c:v>0.18791946300000001</c:v>
                </c:pt>
                <c:pt idx="884">
                  <c:v>0.17449664400000001</c:v>
                </c:pt>
                <c:pt idx="885">
                  <c:v>0.154362416</c:v>
                </c:pt>
                <c:pt idx="886">
                  <c:v>0.127516779</c:v>
                </c:pt>
                <c:pt idx="887">
                  <c:v>0.134228188</c:v>
                </c:pt>
                <c:pt idx="888">
                  <c:v>6.7114093999999999E-2</c:v>
                </c:pt>
                <c:pt idx="889">
                  <c:v>0.120805369</c:v>
                </c:pt>
                <c:pt idx="890">
                  <c:v>0.127516779</c:v>
                </c:pt>
                <c:pt idx="891">
                  <c:v>0.120805369</c:v>
                </c:pt>
                <c:pt idx="892">
                  <c:v>0.10067114100000001</c:v>
                </c:pt>
                <c:pt idx="893">
                  <c:v>3.3557047E-2</c:v>
                </c:pt>
                <c:pt idx="894">
                  <c:v>0.10067114100000001</c:v>
                </c:pt>
                <c:pt idx="895">
                  <c:v>8.0536913000000002E-2</c:v>
                </c:pt>
                <c:pt idx="896">
                  <c:v>0.127516779</c:v>
                </c:pt>
                <c:pt idx="897">
                  <c:v>0.11409395999999999</c:v>
                </c:pt>
                <c:pt idx="898">
                  <c:v>0.10738254999999999</c:v>
                </c:pt>
                <c:pt idx="899">
                  <c:v>6.7114093999999999E-2</c:v>
                </c:pt>
                <c:pt idx="900">
                  <c:v>0.10067114100000001</c:v>
                </c:pt>
                <c:pt idx="901">
                  <c:v>4.0268456000000001E-2</c:v>
                </c:pt>
                <c:pt idx="902">
                  <c:v>9.3959732000000004E-2</c:v>
                </c:pt>
                <c:pt idx="903">
                  <c:v>0.134228188</c:v>
                </c:pt>
                <c:pt idx="904">
                  <c:v>0.120805369</c:v>
                </c:pt>
                <c:pt idx="905">
                  <c:v>0.10738254999999999</c:v>
                </c:pt>
                <c:pt idx="906">
                  <c:v>3.3557047E-2</c:v>
                </c:pt>
                <c:pt idx="907">
                  <c:v>2.6845638000000002E-2</c:v>
                </c:pt>
                <c:pt idx="908">
                  <c:v>2.0134228000000001E-2</c:v>
                </c:pt>
                <c:pt idx="909">
                  <c:v>0</c:v>
                </c:pt>
                <c:pt idx="910">
                  <c:v>0</c:v>
                </c:pt>
                <c:pt idx="911">
                  <c:v>5.3691274999999997E-2</c:v>
                </c:pt>
                <c:pt idx="912">
                  <c:v>6.2639820999999998E-2</c:v>
                </c:pt>
                <c:pt idx="913">
                  <c:v>7.1588367E-2</c:v>
                </c:pt>
                <c:pt idx="914">
                  <c:v>8.0536913000000002E-2</c:v>
                </c:pt>
                <c:pt idx="915">
                  <c:v>8.7248322000000003E-2</c:v>
                </c:pt>
                <c:pt idx="916">
                  <c:v>0</c:v>
                </c:pt>
                <c:pt idx="917">
                  <c:v>0</c:v>
                </c:pt>
                <c:pt idx="918">
                  <c:v>0</c:v>
                </c:pt>
                <c:pt idx="919">
                  <c:v>6.7114089999999998E-3</c:v>
                </c:pt>
                <c:pt idx="920">
                  <c:v>9.3959732000000004E-2</c:v>
                </c:pt>
                <c:pt idx="921">
                  <c:v>4.0268456000000001E-2</c:v>
                </c:pt>
                <c:pt idx="922">
                  <c:v>0.127516779</c:v>
                </c:pt>
                <c:pt idx="923">
                  <c:v>0.120805369</c:v>
                </c:pt>
                <c:pt idx="924">
                  <c:v>0.11409395999999999</c:v>
                </c:pt>
                <c:pt idx="925">
                  <c:v>0.120805369</c:v>
                </c:pt>
                <c:pt idx="926">
                  <c:v>0.10738254999999999</c:v>
                </c:pt>
                <c:pt idx="927">
                  <c:v>0.127516779</c:v>
                </c:pt>
                <c:pt idx="928">
                  <c:v>9.3959732000000004E-2</c:v>
                </c:pt>
                <c:pt idx="929">
                  <c:v>0.134228188</c:v>
                </c:pt>
                <c:pt idx="930">
                  <c:v>0.127516779</c:v>
                </c:pt>
                <c:pt idx="931">
                  <c:v>3.3557047E-2</c:v>
                </c:pt>
                <c:pt idx="932">
                  <c:v>9.3959732000000004E-2</c:v>
                </c:pt>
                <c:pt idx="933">
                  <c:v>8.7248322000000003E-2</c:v>
                </c:pt>
                <c:pt idx="934">
                  <c:v>0.127516779</c:v>
                </c:pt>
                <c:pt idx="935">
                  <c:v>7.3825503000000001E-2</c:v>
                </c:pt>
                <c:pt idx="936">
                  <c:v>6.7114093999999999E-2</c:v>
                </c:pt>
                <c:pt idx="937">
                  <c:v>9.3959732000000004E-2</c:v>
                </c:pt>
                <c:pt idx="938">
                  <c:v>6.7114093999999999E-2</c:v>
                </c:pt>
                <c:pt idx="939">
                  <c:v>3.3557047E-2</c:v>
                </c:pt>
                <c:pt idx="940">
                  <c:v>0</c:v>
                </c:pt>
                <c:pt idx="941">
                  <c:v>2.0134228000000001E-2</c:v>
                </c:pt>
                <c:pt idx="942">
                  <c:v>3.3557047E-2</c:v>
                </c:pt>
                <c:pt idx="943">
                  <c:v>3.6912752E-2</c:v>
                </c:pt>
                <c:pt idx="944">
                  <c:v>4.0268456000000001E-2</c:v>
                </c:pt>
                <c:pt idx="945">
                  <c:v>4.6979866000000002E-2</c:v>
                </c:pt>
                <c:pt idx="946">
                  <c:v>8.0536913000000002E-2</c:v>
                </c:pt>
                <c:pt idx="947">
                  <c:v>2.0134228000000001E-2</c:v>
                </c:pt>
                <c:pt idx="948">
                  <c:v>4.6979866000000002E-2</c:v>
                </c:pt>
                <c:pt idx="949">
                  <c:v>0.11409395999999999</c:v>
                </c:pt>
                <c:pt idx="950">
                  <c:v>8.7248322000000003E-2</c:v>
                </c:pt>
                <c:pt idx="951">
                  <c:v>5.3691274999999997E-2</c:v>
                </c:pt>
                <c:pt idx="952">
                  <c:v>9.3959732000000004E-2</c:v>
                </c:pt>
                <c:pt idx="953">
                  <c:v>1.3422819000000001E-2</c:v>
                </c:pt>
                <c:pt idx="954">
                  <c:v>9.3959732000000004E-2</c:v>
                </c:pt>
                <c:pt idx="955">
                  <c:v>0.19463087200000001</c:v>
                </c:pt>
                <c:pt idx="956">
                  <c:v>8.0536913000000002E-2</c:v>
                </c:pt>
                <c:pt idx="957">
                  <c:v>5.3691274999999997E-2</c:v>
                </c:pt>
                <c:pt idx="958">
                  <c:v>5.3691274999999997E-2</c:v>
                </c:pt>
                <c:pt idx="959">
                  <c:v>3.3557047E-2</c:v>
                </c:pt>
                <c:pt idx="960">
                  <c:v>0</c:v>
                </c:pt>
                <c:pt idx="961">
                  <c:v>0</c:v>
                </c:pt>
                <c:pt idx="962">
                  <c:v>0</c:v>
                </c:pt>
                <c:pt idx="963">
                  <c:v>0</c:v>
                </c:pt>
                <c:pt idx="964">
                  <c:v>2.6845638000000002E-2</c:v>
                </c:pt>
                <c:pt idx="965">
                  <c:v>1.3422819000000001E-2</c:v>
                </c:pt>
                <c:pt idx="966">
                  <c:v>6.7114089999999998E-3</c:v>
                </c:pt>
                <c:pt idx="967">
                  <c:v>6.7114093999999999E-2</c:v>
                </c:pt>
                <c:pt idx="968">
                  <c:v>6.0402684999999998E-2</c:v>
                </c:pt>
                <c:pt idx="969">
                  <c:v>7.3825503000000001E-2</c:v>
                </c:pt>
                <c:pt idx="970">
                  <c:v>0.10738254999999999</c:v>
                </c:pt>
                <c:pt idx="971">
                  <c:v>0.120805369</c:v>
                </c:pt>
                <c:pt idx="972">
                  <c:v>0.161073826</c:v>
                </c:pt>
                <c:pt idx="973">
                  <c:v>0.147651007</c:v>
                </c:pt>
                <c:pt idx="974">
                  <c:v>0.147651007</c:v>
                </c:pt>
                <c:pt idx="975">
                  <c:v>8.7248322000000003E-2</c:v>
                </c:pt>
                <c:pt idx="976">
                  <c:v>7.3825503000000001E-2</c:v>
                </c:pt>
                <c:pt idx="977">
                  <c:v>8.7248322000000003E-2</c:v>
                </c:pt>
                <c:pt idx="978">
                  <c:v>0.17449664400000001</c:v>
                </c:pt>
                <c:pt idx="979">
                  <c:v>0.154362416</c:v>
                </c:pt>
                <c:pt idx="980">
                  <c:v>5.3691274999999997E-2</c:v>
                </c:pt>
                <c:pt idx="981">
                  <c:v>0.10738254999999999</c:v>
                </c:pt>
                <c:pt idx="982">
                  <c:v>0.120805369</c:v>
                </c:pt>
                <c:pt idx="983">
                  <c:v>6.0402684999999998E-2</c:v>
                </c:pt>
                <c:pt idx="984">
                  <c:v>0</c:v>
                </c:pt>
                <c:pt idx="985">
                  <c:v>7.3825503000000001E-2</c:v>
                </c:pt>
                <c:pt idx="986">
                  <c:v>0.134228188</c:v>
                </c:pt>
                <c:pt idx="987">
                  <c:v>0.10738254999999999</c:v>
                </c:pt>
                <c:pt idx="988">
                  <c:v>0.10067114100000001</c:v>
                </c:pt>
                <c:pt idx="989">
                  <c:v>8.0536913000000002E-2</c:v>
                </c:pt>
                <c:pt idx="990">
                  <c:v>2.0134228000000001E-2</c:v>
                </c:pt>
                <c:pt idx="991">
                  <c:v>2.0134228000000001E-2</c:v>
                </c:pt>
                <c:pt idx="992">
                  <c:v>0.154362416</c:v>
                </c:pt>
                <c:pt idx="993">
                  <c:v>0.140939597</c:v>
                </c:pt>
                <c:pt idx="994">
                  <c:v>0.17449664400000001</c:v>
                </c:pt>
                <c:pt idx="995">
                  <c:v>0.16442952999999999</c:v>
                </c:pt>
                <c:pt idx="996">
                  <c:v>0.154362416</c:v>
                </c:pt>
                <c:pt idx="997">
                  <c:v>0.147651007</c:v>
                </c:pt>
                <c:pt idx="998">
                  <c:v>0.140939597</c:v>
                </c:pt>
                <c:pt idx="999">
                  <c:v>0.161073826</c:v>
                </c:pt>
                <c:pt idx="1000">
                  <c:v>0.161073826</c:v>
                </c:pt>
                <c:pt idx="1001">
                  <c:v>0.10067114100000001</c:v>
                </c:pt>
                <c:pt idx="1002">
                  <c:v>0.10067114100000001</c:v>
                </c:pt>
                <c:pt idx="1003">
                  <c:v>0.134228188</c:v>
                </c:pt>
                <c:pt idx="1004">
                  <c:v>0.161073826</c:v>
                </c:pt>
                <c:pt idx="1005">
                  <c:v>0.167785235</c:v>
                </c:pt>
                <c:pt idx="1006">
                  <c:v>0.154362416</c:v>
                </c:pt>
                <c:pt idx="1007">
                  <c:v>0.167785235</c:v>
                </c:pt>
                <c:pt idx="1008">
                  <c:v>0.11409395999999999</c:v>
                </c:pt>
                <c:pt idx="1009">
                  <c:v>4.6979866000000002E-2</c:v>
                </c:pt>
                <c:pt idx="1010">
                  <c:v>0</c:v>
                </c:pt>
                <c:pt idx="1011">
                  <c:v>0</c:v>
                </c:pt>
                <c:pt idx="1012">
                  <c:v>0</c:v>
                </c:pt>
                <c:pt idx="1013">
                  <c:v>0</c:v>
                </c:pt>
                <c:pt idx="1014">
                  <c:v>0</c:v>
                </c:pt>
                <c:pt idx="1015">
                  <c:v>0</c:v>
                </c:pt>
                <c:pt idx="1016">
                  <c:v>3.3557047E-2</c:v>
                </c:pt>
                <c:pt idx="1017">
                  <c:v>0</c:v>
                </c:pt>
                <c:pt idx="1018">
                  <c:v>0.134228188</c:v>
                </c:pt>
                <c:pt idx="1019">
                  <c:v>0.154362416</c:v>
                </c:pt>
                <c:pt idx="1020">
                  <c:v>0.10738254999999999</c:v>
                </c:pt>
                <c:pt idx="1021">
                  <c:v>0.120805369</c:v>
                </c:pt>
                <c:pt idx="1022">
                  <c:v>0.161073826</c:v>
                </c:pt>
                <c:pt idx="1023">
                  <c:v>0.120805369</c:v>
                </c:pt>
                <c:pt idx="1024">
                  <c:v>0.120805369</c:v>
                </c:pt>
                <c:pt idx="1025">
                  <c:v>0.11744966499999999</c:v>
                </c:pt>
                <c:pt idx="1026">
                  <c:v>0.11409395999999999</c:v>
                </c:pt>
                <c:pt idx="1027">
                  <c:v>4.0268456000000001E-2</c:v>
                </c:pt>
                <c:pt idx="1028">
                  <c:v>3.3557047E-2</c:v>
                </c:pt>
                <c:pt idx="1029">
                  <c:v>0.167785235</c:v>
                </c:pt>
                <c:pt idx="1030">
                  <c:v>0.20805369100000001</c:v>
                </c:pt>
                <c:pt idx="1031">
                  <c:v>0.302013423</c:v>
                </c:pt>
                <c:pt idx="1032">
                  <c:v>0.33557047000000001</c:v>
                </c:pt>
                <c:pt idx="1033">
                  <c:v>0.44966443</c:v>
                </c:pt>
                <c:pt idx="1034">
                  <c:v>0.429530201</c:v>
                </c:pt>
                <c:pt idx="1035">
                  <c:v>0.48322147700000001</c:v>
                </c:pt>
                <c:pt idx="1036">
                  <c:v>0.62416107399999998</c:v>
                </c:pt>
                <c:pt idx="1037">
                  <c:v>0.64429530199999996</c:v>
                </c:pt>
                <c:pt idx="1038">
                  <c:v>0.697986577</c:v>
                </c:pt>
                <c:pt idx="1039">
                  <c:v>0.91275167800000001</c:v>
                </c:pt>
                <c:pt idx="1040">
                  <c:v>1</c:v>
                </c:pt>
                <c:pt idx="1041">
                  <c:v>0.87248322099999998</c:v>
                </c:pt>
                <c:pt idx="1042">
                  <c:v>0.76510067100000001</c:v>
                </c:pt>
                <c:pt idx="1043">
                  <c:v>0.48322147700000001</c:v>
                </c:pt>
                <c:pt idx="1044">
                  <c:v>0.43624161099999997</c:v>
                </c:pt>
                <c:pt idx="1045">
                  <c:v>0.34228187900000001</c:v>
                </c:pt>
                <c:pt idx="1046">
                  <c:v>0.308724832</c:v>
                </c:pt>
                <c:pt idx="1047">
                  <c:v>0.29530201299999997</c:v>
                </c:pt>
                <c:pt idx="1048">
                  <c:v>0.25503355700000002</c:v>
                </c:pt>
                <c:pt idx="1049">
                  <c:v>0.24832214799999999</c:v>
                </c:pt>
                <c:pt idx="1050">
                  <c:v>0.26174496600000002</c:v>
                </c:pt>
                <c:pt idx="1051">
                  <c:v>0.29530201299999997</c:v>
                </c:pt>
                <c:pt idx="1052">
                  <c:v>0.25503355700000002</c:v>
                </c:pt>
                <c:pt idx="1053">
                  <c:v>0.26174496600000002</c:v>
                </c:pt>
                <c:pt idx="1054">
                  <c:v>0.25503355700000002</c:v>
                </c:pt>
                <c:pt idx="1055">
                  <c:v>0.23489932899999999</c:v>
                </c:pt>
                <c:pt idx="1056">
                  <c:v>0.24161073799999999</c:v>
                </c:pt>
                <c:pt idx="1057">
                  <c:v>0.24161073799999999</c:v>
                </c:pt>
                <c:pt idx="1058">
                  <c:v>0.24161073799999999</c:v>
                </c:pt>
                <c:pt idx="1059">
                  <c:v>0.22147650999999999</c:v>
                </c:pt>
                <c:pt idx="1060">
                  <c:v>0.20134228200000001</c:v>
                </c:pt>
                <c:pt idx="1061">
                  <c:v>0.268456376</c:v>
                </c:pt>
                <c:pt idx="1062">
                  <c:v>0.34228187900000001</c:v>
                </c:pt>
                <c:pt idx="1063">
                  <c:v>0.268456376</c:v>
                </c:pt>
                <c:pt idx="1064">
                  <c:v>0.268456376</c:v>
                </c:pt>
                <c:pt idx="1065">
                  <c:v>0.268456376</c:v>
                </c:pt>
                <c:pt idx="1066">
                  <c:v>0.28859060399999997</c:v>
                </c:pt>
                <c:pt idx="1067">
                  <c:v>0.32885905999999998</c:v>
                </c:pt>
                <c:pt idx="1068">
                  <c:v>0.31543624199999998</c:v>
                </c:pt>
                <c:pt idx="1069">
                  <c:v>0.34899328899999998</c:v>
                </c:pt>
                <c:pt idx="1070">
                  <c:v>0.33557047000000001</c:v>
                </c:pt>
                <c:pt idx="1071">
                  <c:v>0.28187919500000003</c:v>
                </c:pt>
                <c:pt idx="1072">
                  <c:v>0.24161073799999999</c:v>
                </c:pt>
                <c:pt idx="1073">
                  <c:v>0.24832214799999999</c:v>
                </c:pt>
                <c:pt idx="1074">
                  <c:v>0.268456376</c:v>
                </c:pt>
                <c:pt idx="1075">
                  <c:v>0.26174496600000002</c:v>
                </c:pt>
                <c:pt idx="1076">
                  <c:v>0.25503355700000002</c:v>
                </c:pt>
                <c:pt idx="1077">
                  <c:v>0.275167785</c:v>
                </c:pt>
                <c:pt idx="1078">
                  <c:v>0.275167785</c:v>
                </c:pt>
                <c:pt idx="1079">
                  <c:v>0.26174496600000002</c:v>
                </c:pt>
                <c:pt idx="1080">
                  <c:v>0.26174496600000002</c:v>
                </c:pt>
                <c:pt idx="1081">
                  <c:v>0.21476510100000001</c:v>
                </c:pt>
                <c:pt idx="1082">
                  <c:v>0.20134228200000001</c:v>
                </c:pt>
                <c:pt idx="1083">
                  <c:v>0.17449664400000001</c:v>
                </c:pt>
                <c:pt idx="1084">
                  <c:v>0.154362416</c:v>
                </c:pt>
                <c:pt idx="1085">
                  <c:v>0.20134228200000001</c:v>
                </c:pt>
                <c:pt idx="1086">
                  <c:v>0.19463087200000001</c:v>
                </c:pt>
                <c:pt idx="1087">
                  <c:v>0.140939597</c:v>
                </c:pt>
                <c:pt idx="1088">
                  <c:v>0.19463087200000001</c:v>
                </c:pt>
                <c:pt idx="1089">
                  <c:v>0.22147650999999999</c:v>
                </c:pt>
                <c:pt idx="1090">
                  <c:v>0.17449664400000001</c:v>
                </c:pt>
                <c:pt idx="1091">
                  <c:v>0.19463087200000001</c:v>
                </c:pt>
                <c:pt idx="1092">
                  <c:v>0.20134228200000001</c:v>
                </c:pt>
                <c:pt idx="1093">
                  <c:v>0.18791946300000001</c:v>
                </c:pt>
                <c:pt idx="1094">
                  <c:v>0.20805369100000001</c:v>
                </c:pt>
                <c:pt idx="1095">
                  <c:v>0.23489932899999999</c:v>
                </c:pt>
                <c:pt idx="1096">
                  <c:v>0.18791946300000001</c:v>
                </c:pt>
                <c:pt idx="1097">
                  <c:v>0.17449664400000001</c:v>
                </c:pt>
                <c:pt idx="1098">
                  <c:v>0.140939597</c:v>
                </c:pt>
                <c:pt idx="1099">
                  <c:v>0.161073826</c:v>
                </c:pt>
                <c:pt idx="1100">
                  <c:v>0.147651007</c:v>
                </c:pt>
                <c:pt idx="1101">
                  <c:v>0.10067114100000001</c:v>
                </c:pt>
                <c:pt idx="1102">
                  <c:v>0.11409395999999999</c:v>
                </c:pt>
                <c:pt idx="1103">
                  <c:v>6.7114093999999999E-2</c:v>
                </c:pt>
                <c:pt idx="1104">
                  <c:v>6.0402684999999998E-2</c:v>
                </c:pt>
                <c:pt idx="1105">
                  <c:v>4.6979866000000002E-2</c:v>
                </c:pt>
                <c:pt idx="1106">
                  <c:v>6.0402684999999998E-2</c:v>
                </c:pt>
                <c:pt idx="1107">
                  <c:v>1.3422819000000001E-2</c:v>
                </c:pt>
                <c:pt idx="1108">
                  <c:v>0</c:v>
                </c:pt>
                <c:pt idx="1109">
                  <c:v>0</c:v>
                </c:pt>
                <c:pt idx="1110">
                  <c:v>0</c:v>
                </c:pt>
                <c:pt idx="1111">
                  <c:v>0</c:v>
                </c:pt>
                <c:pt idx="1112">
                  <c:v>8.7248322000000003E-2</c:v>
                </c:pt>
                <c:pt idx="1113">
                  <c:v>8.7248322000000003E-2</c:v>
                </c:pt>
                <c:pt idx="1114">
                  <c:v>0.147651007</c:v>
                </c:pt>
                <c:pt idx="1115">
                  <c:v>0.154362416</c:v>
                </c:pt>
                <c:pt idx="1116">
                  <c:v>0.22147650999999999</c:v>
                </c:pt>
                <c:pt idx="1117">
                  <c:v>0.20805369100000001</c:v>
                </c:pt>
                <c:pt idx="1118">
                  <c:v>0.20134228200000001</c:v>
                </c:pt>
                <c:pt idx="1119">
                  <c:v>0.22147650999999999</c:v>
                </c:pt>
                <c:pt idx="1120">
                  <c:v>0.18120805400000001</c:v>
                </c:pt>
                <c:pt idx="1121">
                  <c:v>0.18791946300000001</c:v>
                </c:pt>
                <c:pt idx="1122">
                  <c:v>0.120805369</c:v>
                </c:pt>
                <c:pt idx="1123">
                  <c:v>0.11409395999999999</c:v>
                </c:pt>
                <c:pt idx="1124">
                  <c:v>8.0536913000000002E-2</c:v>
                </c:pt>
                <c:pt idx="1125">
                  <c:v>0.120805369</c:v>
                </c:pt>
                <c:pt idx="1126">
                  <c:v>6.7114089999999998E-3</c:v>
                </c:pt>
                <c:pt idx="1127">
                  <c:v>4.0268456000000001E-2</c:v>
                </c:pt>
                <c:pt idx="1128">
                  <c:v>0</c:v>
                </c:pt>
                <c:pt idx="1129">
                  <c:v>2.0134228000000001E-2</c:v>
                </c:pt>
                <c:pt idx="1130">
                  <c:v>7.3825503000000001E-2</c:v>
                </c:pt>
                <c:pt idx="1131">
                  <c:v>0.127516779</c:v>
                </c:pt>
                <c:pt idx="1132">
                  <c:v>2.6845638000000002E-2</c:v>
                </c:pt>
                <c:pt idx="1133">
                  <c:v>0</c:v>
                </c:pt>
                <c:pt idx="1134">
                  <c:v>0</c:v>
                </c:pt>
                <c:pt idx="1135">
                  <c:v>0</c:v>
                </c:pt>
                <c:pt idx="1136">
                  <c:v>1.3422819000000001E-2</c:v>
                </c:pt>
                <c:pt idx="1137">
                  <c:v>7.3825503000000001E-2</c:v>
                </c:pt>
                <c:pt idx="1138">
                  <c:v>0.154362416</c:v>
                </c:pt>
                <c:pt idx="1139">
                  <c:v>0.11409395999999999</c:v>
                </c:pt>
                <c:pt idx="1140">
                  <c:v>0.161073826</c:v>
                </c:pt>
                <c:pt idx="1141">
                  <c:v>0.22147650999999999</c:v>
                </c:pt>
                <c:pt idx="1142">
                  <c:v>0.23489932899999999</c:v>
                </c:pt>
                <c:pt idx="1143">
                  <c:v>0.24832214799999999</c:v>
                </c:pt>
                <c:pt idx="1144">
                  <c:v>0.21476510100000001</c:v>
                </c:pt>
                <c:pt idx="1145">
                  <c:v>0.20134228200000001</c:v>
                </c:pt>
                <c:pt idx="1146">
                  <c:v>0.268456376</c:v>
                </c:pt>
                <c:pt idx="1147">
                  <c:v>0.18791946300000001</c:v>
                </c:pt>
                <c:pt idx="1148">
                  <c:v>0.21476510100000001</c:v>
                </c:pt>
                <c:pt idx="1149">
                  <c:v>0.17449664400000001</c:v>
                </c:pt>
                <c:pt idx="1150">
                  <c:v>0.20805369100000001</c:v>
                </c:pt>
                <c:pt idx="1151">
                  <c:v>0.20805369100000001</c:v>
                </c:pt>
                <c:pt idx="1152">
                  <c:v>0.20134228200000001</c:v>
                </c:pt>
                <c:pt idx="1153">
                  <c:v>0.147651007</c:v>
                </c:pt>
                <c:pt idx="1154">
                  <c:v>0.154362416</c:v>
                </c:pt>
                <c:pt idx="1155">
                  <c:v>7.3825503000000001E-2</c:v>
                </c:pt>
                <c:pt idx="1156">
                  <c:v>8.0536913000000002E-2</c:v>
                </c:pt>
                <c:pt idx="1157">
                  <c:v>5.3691274999999997E-2</c:v>
                </c:pt>
                <c:pt idx="1158">
                  <c:v>4.6979866000000002E-2</c:v>
                </c:pt>
                <c:pt idx="1159">
                  <c:v>6.0402684999999998E-2</c:v>
                </c:pt>
                <c:pt idx="1160">
                  <c:v>9.0604027000000004E-2</c:v>
                </c:pt>
                <c:pt idx="1161">
                  <c:v>0.120805369</c:v>
                </c:pt>
                <c:pt idx="1162">
                  <c:v>0.134228188</c:v>
                </c:pt>
                <c:pt idx="1163">
                  <c:v>0.18791946300000001</c:v>
                </c:pt>
                <c:pt idx="1164">
                  <c:v>0.20805369100000001</c:v>
                </c:pt>
                <c:pt idx="1165">
                  <c:v>0.204697987</c:v>
                </c:pt>
                <c:pt idx="1166">
                  <c:v>0.20134228200000001</c:v>
                </c:pt>
                <c:pt idx="1167">
                  <c:v>0.18791946300000001</c:v>
                </c:pt>
                <c:pt idx="1168">
                  <c:v>0.20134228200000001</c:v>
                </c:pt>
                <c:pt idx="1169">
                  <c:v>0.22818791899999999</c:v>
                </c:pt>
                <c:pt idx="1170">
                  <c:v>0.18791946300000001</c:v>
                </c:pt>
                <c:pt idx="1171">
                  <c:v>0.154362416</c:v>
                </c:pt>
                <c:pt idx="1172">
                  <c:v>0.120805369</c:v>
                </c:pt>
                <c:pt idx="1173">
                  <c:v>0.10067114100000001</c:v>
                </c:pt>
                <c:pt idx="1174">
                  <c:v>8.7248322000000003E-2</c:v>
                </c:pt>
                <c:pt idx="1175">
                  <c:v>8.0536913000000002E-2</c:v>
                </c:pt>
                <c:pt idx="1176">
                  <c:v>0.127516779</c:v>
                </c:pt>
                <c:pt idx="1177">
                  <c:v>0.127516779</c:v>
                </c:pt>
                <c:pt idx="1178">
                  <c:v>0.134228188</c:v>
                </c:pt>
                <c:pt idx="1179">
                  <c:v>8.0536913000000002E-2</c:v>
                </c:pt>
                <c:pt idx="1180">
                  <c:v>7.3825503000000001E-2</c:v>
                </c:pt>
                <c:pt idx="1181">
                  <c:v>0.127516779</c:v>
                </c:pt>
                <c:pt idx="1182">
                  <c:v>6.7114093999999999E-2</c:v>
                </c:pt>
                <c:pt idx="1183">
                  <c:v>0.11409395999999999</c:v>
                </c:pt>
                <c:pt idx="1184">
                  <c:v>0.10067114100000001</c:v>
                </c:pt>
                <c:pt idx="1185">
                  <c:v>7.3825503000000001E-2</c:v>
                </c:pt>
                <c:pt idx="1186">
                  <c:v>0.18791946300000001</c:v>
                </c:pt>
                <c:pt idx="1187">
                  <c:v>0.154362416</c:v>
                </c:pt>
                <c:pt idx="1188">
                  <c:v>0.140939597</c:v>
                </c:pt>
                <c:pt idx="1189">
                  <c:v>3.3557047E-2</c:v>
                </c:pt>
                <c:pt idx="1190">
                  <c:v>2.0134228000000001E-2</c:v>
                </c:pt>
                <c:pt idx="1191">
                  <c:v>0.10738254999999999</c:v>
                </c:pt>
                <c:pt idx="1192">
                  <c:v>0.134228188</c:v>
                </c:pt>
                <c:pt idx="1193">
                  <c:v>0.134228188</c:v>
                </c:pt>
                <c:pt idx="1194">
                  <c:v>9.3959732000000004E-2</c:v>
                </c:pt>
                <c:pt idx="1195">
                  <c:v>0.127516779</c:v>
                </c:pt>
                <c:pt idx="1196">
                  <c:v>0.11409395999999999</c:v>
                </c:pt>
                <c:pt idx="1197">
                  <c:v>0.140939597</c:v>
                </c:pt>
                <c:pt idx="1198">
                  <c:v>0.167785235</c:v>
                </c:pt>
                <c:pt idx="1199">
                  <c:v>0.134228188</c:v>
                </c:pt>
                <c:pt idx="1200">
                  <c:v>0.147651007</c:v>
                </c:pt>
                <c:pt idx="1201">
                  <c:v>0.167785235</c:v>
                </c:pt>
                <c:pt idx="1202">
                  <c:v>0.167785235</c:v>
                </c:pt>
                <c:pt idx="1203">
                  <c:v>0.120805369</c:v>
                </c:pt>
                <c:pt idx="1204">
                  <c:v>0.10067114100000001</c:v>
                </c:pt>
                <c:pt idx="1205">
                  <c:v>0.11409395999999999</c:v>
                </c:pt>
                <c:pt idx="1206">
                  <c:v>0.17449664400000001</c:v>
                </c:pt>
                <c:pt idx="1207">
                  <c:v>0.24832214799999999</c:v>
                </c:pt>
                <c:pt idx="1208">
                  <c:v>0.20805369100000001</c:v>
                </c:pt>
                <c:pt idx="1209">
                  <c:v>0.24832214799999999</c:v>
                </c:pt>
                <c:pt idx="1210">
                  <c:v>0.21476510100000001</c:v>
                </c:pt>
                <c:pt idx="1211">
                  <c:v>0.204697987</c:v>
                </c:pt>
                <c:pt idx="1212">
                  <c:v>0.19463087200000001</c:v>
                </c:pt>
                <c:pt idx="1213">
                  <c:v>0.25503355700000002</c:v>
                </c:pt>
                <c:pt idx="1214">
                  <c:v>0.23489932899999999</c:v>
                </c:pt>
                <c:pt idx="1215">
                  <c:v>0.24161073799999999</c:v>
                </c:pt>
                <c:pt idx="1216">
                  <c:v>0.24832214799999999</c:v>
                </c:pt>
                <c:pt idx="1217">
                  <c:v>0.275167785</c:v>
                </c:pt>
                <c:pt idx="1218">
                  <c:v>0.25503355700000002</c:v>
                </c:pt>
                <c:pt idx="1219">
                  <c:v>0.28187919500000003</c:v>
                </c:pt>
                <c:pt idx="1220">
                  <c:v>0.24832214799999999</c:v>
                </c:pt>
                <c:pt idx="1221">
                  <c:v>0.24832214799999999</c:v>
                </c:pt>
                <c:pt idx="1222">
                  <c:v>0.28859060399999997</c:v>
                </c:pt>
                <c:pt idx="1223">
                  <c:v>0.25503355700000002</c:v>
                </c:pt>
                <c:pt idx="1224">
                  <c:v>0.26174496600000002</c:v>
                </c:pt>
                <c:pt idx="1225">
                  <c:v>0.28859060399999997</c:v>
                </c:pt>
                <c:pt idx="1226">
                  <c:v>0.275167785</c:v>
                </c:pt>
                <c:pt idx="1227">
                  <c:v>0.275167785</c:v>
                </c:pt>
                <c:pt idx="1228">
                  <c:v>0.31543624199999998</c:v>
                </c:pt>
                <c:pt idx="1229">
                  <c:v>0.37583892600000002</c:v>
                </c:pt>
                <c:pt idx="1230">
                  <c:v>0.33557047000000001</c:v>
                </c:pt>
                <c:pt idx="1231">
                  <c:v>0.32885905999999998</c:v>
                </c:pt>
                <c:pt idx="1232">
                  <c:v>0.33557047000000001</c:v>
                </c:pt>
                <c:pt idx="1233">
                  <c:v>0.268456376</c:v>
                </c:pt>
                <c:pt idx="1234">
                  <c:v>0.268456376</c:v>
                </c:pt>
                <c:pt idx="1235">
                  <c:v>0.22818791899999999</c:v>
                </c:pt>
                <c:pt idx="1236">
                  <c:v>0.31543624199999998</c:v>
                </c:pt>
                <c:pt idx="1237">
                  <c:v>0.31543624199999998</c:v>
                </c:pt>
                <c:pt idx="1238">
                  <c:v>0.32885905999999998</c:v>
                </c:pt>
                <c:pt idx="1239">
                  <c:v>0.32214765099999998</c:v>
                </c:pt>
                <c:pt idx="1240">
                  <c:v>0.302013423</c:v>
                </c:pt>
                <c:pt idx="1241">
                  <c:v>0.28859060399999997</c:v>
                </c:pt>
                <c:pt idx="1242">
                  <c:v>0.28859060399999997</c:v>
                </c:pt>
                <c:pt idx="1243">
                  <c:v>0.422818792</c:v>
                </c:pt>
                <c:pt idx="1244">
                  <c:v>0.28859060399999997</c:v>
                </c:pt>
                <c:pt idx="1245">
                  <c:v>0.35570469799999999</c:v>
                </c:pt>
                <c:pt idx="1246">
                  <c:v>0.32214765099999998</c:v>
                </c:pt>
                <c:pt idx="1247">
                  <c:v>0.29530201299999997</c:v>
                </c:pt>
                <c:pt idx="1248">
                  <c:v>0.31543624199999998</c:v>
                </c:pt>
                <c:pt idx="1249">
                  <c:v>0.33557047000000001</c:v>
                </c:pt>
                <c:pt idx="1250">
                  <c:v>0.36912751700000002</c:v>
                </c:pt>
                <c:pt idx="1251">
                  <c:v>0.32885905999999998</c:v>
                </c:pt>
                <c:pt idx="1252">
                  <c:v>0.31543624199999998</c:v>
                </c:pt>
                <c:pt idx="1253">
                  <c:v>0.302013423</c:v>
                </c:pt>
                <c:pt idx="1254">
                  <c:v>0.302013423</c:v>
                </c:pt>
                <c:pt idx="1255">
                  <c:v>0.28859060399999997</c:v>
                </c:pt>
                <c:pt idx="1256">
                  <c:v>0.34899328899999998</c:v>
                </c:pt>
                <c:pt idx="1257">
                  <c:v>0.275167785</c:v>
                </c:pt>
                <c:pt idx="1258">
                  <c:v>0.275167785</c:v>
                </c:pt>
                <c:pt idx="1259">
                  <c:v>0.34899328899999998</c:v>
                </c:pt>
                <c:pt idx="1260">
                  <c:v>0.308724832</c:v>
                </c:pt>
                <c:pt idx="1261">
                  <c:v>0.35570469799999999</c:v>
                </c:pt>
                <c:pt idx="1262">
                  <c:v>0.268456376</c:v>
                </c:pt>
                <c:pt idx="1263">
                  <c:v>0.37583892600000002</c:v>
                </c:pt>
                <c:pt idx="1264">
                  <c:v>0.20134228200000001</c:v>
                </c:pt>
                <c:pt idx="1265">
                  <c:v>0.28859060399999997</c:v>
                </c:pt>
                <c:pt idx="1266">
                  <c:v>0.28859060399999997</c:v>
                </c:pt>
                <c:pt idx="1267">
                  <c:v>0.22818791899999999</c:v>
                </c:pt>
                <c:pt idx="1268">
                  <c:v>0.44295301999999998</c:v>
                </c:pt>
                <c:pt idx="1269">
                  <c:v>0.416107383</c:v>
                </c:pt>
                <c:pt idx="1270">
                  <c:v>0.422818792</c:v>
                </c:pt>
                <c:pt idx="1271">
                  <c:v>0.33557047000000001</c:v>
                </c:pt>
                <c:pt idx="1272">
                  <c:v>0.19463087200000001</c:v>
                </c:pt>
                <c:pt idx="1273">
                  <c:v>0.21476510100000001</c:v>
                </c:pt>
                <c:pt idx="1274">
                  <c:v>0.22818791899999999</c:v>
                </c:pt>
                <c:pt idx="1275">
                  <c:v>0.21476510100000001</c:v>
                </c:pt>
                <c:pt idx="1276">
                  <c:v>0.24161073799999999</c:v>
                </c:pt>
                <c:pt idx="1277">
                  <c:v>0.25503355700000002</c:v>
                </c:pt>
                <c:pt idx="1278">
                  <c:v>0.20805369100000001</c:v>
                </c:pt>
                <c:pt idx="1279">
                  <c:v>0.24161073799999999</c:v>
                </c:pt>
                <c:pt idx="1280">
                  <c:v>0.20805369100000001</c:v>
                </c:pt>
                <c:pt idx="1281">
                  <c:v>0.17449664400000001</c:v>
                </c:pt>
                <c:pt idx="1282">
                  <c:v>8.0536913000000002E-2</c:v>
                </c:pt>
                <c:pt idx="1283">
                  <c:v>8.7248322000000003E-2</c:v>
                </c:pt>
                <c:pt idx="1284">
                  <c:v>8.0536913000000002E-2</c:v>
                </c:pt>
                <c:pt idx="1285">
                  <c:v>6.7114093999999999E-2</c:v>
                </c:pt>
                <c:pt idx="1286">
                  <c:v>8.0536913000000002E-2</c:v>
                </c:pt>
                <c:pt idx="1287">
                  <c:v>7.3825503000000001E-2</c:v>
                </c:pt>
                <c:pt idx="1288">
                  <c:v>0.154362416</c:v>
                </c:pt>
                <c:pt idx="1289">
                  <c:v>0.134228188</c:v>
                </c:pt>
                <c:pt idx="1290">
                  <c:v>4.6979866000000002E-2</c:v>
                </c:pt>
                <c:pt idx="1291">
                  <c:v>8.7248322000000003E-2</c:v>
                </c:pt>
                <c:pt idx="1292">
                  <c:v>4.0268456000000001E-2</c:v>
                </c:pt>
                <c:pt idx="1293">
                  <c:v>6.7114093999999999E-2</c:v>
                </c:pt>
                <c:pt idx="1294">
                  <c:v>4.0268456000000001E-2</c:v>
                </c:pt>
                <c:pt idx="1295">
                  <c:v>2.0134228000000001E-2</c:v>
                </c:pt>
                <c:pt idx="1296">
                  <c:v>4.0268456000000001E-2</c:v>
                </c:pt>
                <c:pt idx="1297">
                  <c:v>6.7114089999999998E-3</c:v>
                </c:pt>
                <c:pt idx="1298">
                  <c:v>1.3422819000000001E-2</c:v>
                </c:pt>
                <c:pt idx="1299">
                  <c:v>7.3825503000000001E-2</c:v>
                </c:pt>
                <c:pt idx="1300">
                  <c:v>3.3557047E-2</c:v>
                </c:pt>
                <c:pt idx="1301">
                  <c:v>0</c:v>
                </c:pt>
                <c:pt idx="1302">
                  <c:v>0</c:v>
                </c:pt>
                <c:pt idx="1303">
                  <c:v>0</c:v>
                </c:pt>
                <c:pt idx="1304">
                  <c:v>2.0134228000000001E-2</c:v>
                </c:pt>
                <c:pt idx="1305">
                  <c:v>2.6845638000000002E-2</c:v>
                </c:pt>
                <c:pt idx="1306">
                  <c:v>8.7248322000000003E-2</c:v>
                </c:pt>
                <c:pt idx="1307">
                  <c:v>0.154362416</c:v>
                </c:pt>
                <c:pt idx="1308">
                  <c:v>0.120805369</c:v>
                </c:pt>
                <c:pt idx="1309">
                  <c:v>0.17449664400000001</c:v>
                </c:pt>
                <c:pt idx="1310">
                  <c:v>0.127516779</c:v>
                </c:pt>
                <c:pt idx="1311">
                  <c:v>0.127516779</c:v>
                </c:pt>
                <c:pt idx="1312">
                  <c:v>0.10067114100000001</c:v>
                </c:pt>
                <c:pt idx="1313">
                  <c:v>9.3959732000000004E-2</c:v>
                </c:pt>
                <c:pt idx="1314">
                  <c:v>4.0268456000000001E-2</c:v>
                </c:pt>
                <c:pt idx="1315">
                  <c:v>7.3825503000000001E-2</c:v>
                </c:pt>
                <c:pt idx="1316">
                  <c:v>0</c:v>
                </c:pt>
                <c:pt idx="1317">
                  <c:v>0</c:v>
                </c:pt>
                <c:pt idx="1318">
                  <c:v>6.7114089999999998E-3</c:v>
                </c:pt>
                <c:pt idx="1319">
                  <c:v>0</c:v>
                </c:pt>
                <c:pt idx="1320">
                  <c:v>4.6979866000000002E-2</c:v>
                </c:pt>
                <c:pt idx="1321">
                  <c:v>6.0402684999999998E-2</c:v>
                </c:pt>
                <c:pt idx="1322">
                  <c:v>2.6845638000000002E-2</c:v>
                </c:pt>
                <c:pt idx="1323">
                  <c:v>0.10067114100000001</c:v>
                </c:pt>
                <c:pt idx="1324">
                  <c:v>0</c:v>
                </c:pt>
                <c:pt idx="1325">
                  <c:v>0</c:v>
                </c:pt>
                <c:pt idx="1326">
                  <c:v>0</c:v>
                </c:pt>
                <c:pt idx="1327">
                  <c:v>0</c:v>
                </c:pt>
                <c:pt idx="1328">
                  <c:v>0</c:v>
                </c:pt>
                <c:pt idx="1329">
                  <c:v>2.6845638000000002E-2</c:v>
                </c:pt>
                <c:pt idx="1330">
                  <c:v>0.10738254999999999</c:v>
                </c:pt>
                <c:pt idx="1331">
                  <c:v>1.3422819000000001E-2</c:v>
                </c:pt>
                <c:pt idx="1332">
                  <c:v>0</c:v>
                </c:pt>
                <c:pt idx="1333">
                  <c:v>3.1879194999999999E-2</c:v>
                </c:pt>
                <c:pt idx="1334">
                  <c:v>6.3758389999999998E-2</c:v>
                </c:pt>
                <c:pt idx="1335">
                  <c:v>9.5637583999999998E-2</c:v>
                </c:pt>
                <c:pt idx="1336">
                  <c:v>0.127516779</c:v>
                </c:pt>
                <c:pt idx="1337">
                  <c:v>0.120805369</c:v>
                </c:pt>
                <c:pt idx="1338">
                  <c:v>0.120805369</c:v>
                </c:pt>
                <c:pt idx="1339">
                  <c:v>0</c:v>
                </c:pt>
                <c:pt idx="1340">
                  <c:v>0</c:v>
                </c:pt>
                <c:pt idx="1341">
                  <c:v>0</c:v>
                </c:pt>
                <c:pt idx="1342">
                  <c:v>0</c:v>
                </c:pt>
                <c:pt idx="1343">
                  <c:v>0</c:v>
                </c:pt>
                <c:pt idx="1344">
                  <c:v>0</c:v>
                </c:pt>
                <c:pt idx="1345">
                  <c:v>0</c:v>
                </c:pt>
                <c:pt idx="1346">
                  <c:v>0</c:v>
                </c:pt>
                <c:pt idx="1347">
                  <c:v>0</c:v>
                </c:pt>
                <c:pt idx="1348">
                  <c:v>3.3557047E-2</c:v>
                </c:pt>
                <c:pt idx="1349">
                  <c:v>4.0268456000000001E-2</c:v>
                </c:pt>
                <c:pt idx="1350">
                  <c:v>4.6979866000000002E-2</c:v>
                </c:pt>
                <c:pt idx="1351">
                  <c:v>6.7114089999999998E-3</c:v>
                </c:pt>
                <c:pt idx="1352">
                  <c:v>3.3557047E-2</c:v>
                </c:pt>
                <c:pt idx="1353">
                  <c:v>9.3959732000000004E-2</c:v>
                </c:pt>
                <c:pt idx="1354">
                  <c:v>0.11409395999999999</c:v>
                </c:pt>
                <c:pt idx="1355">
                  <c:v>0.10738254999999999</c:v>
                </c:pt>
                <c:pt idx="1356">
                  <c:v>0.140939597</c:v>
                </c:pt>
                <c:pt idx="1357">
                  <c:v>0.13087248300000001</c:v>
                </c:pt>
                <c:pt idx="1358">
                  <c:v>0.120805369</c:v>
                </c:pt>
                <c:pt idx="1359">
                  <c:v>0.11073825499999999</c:v>
                </c:pt>
                <c:pt idx="1360">
                  <c:v>0.10067114100000001</c:v>
                </c:pt>
                <c:pt idx="1361">
                  <c:v>0.10067114100000001</c:v>
                </c:pt>
                <c:pt idx="1362">
                  <c:v>0.134228188</c:v>
                </c:pt>
                <c:pt idx="1363">
                  <c:v>0.161073826</c:v>
                </c:pt>
                <c:pt idx="1364">
                  <c:v>0.120805369</c:v>
                </c:pt>
                <c:pt idx="1365">
                  <c:v>0.154362416</c:v>
                </c:pt>
                <c:pt idx="1366">
                  <c:v>0.167785235</c:v>
                </c:pt>
                <c:pt idx="1367">
                  <c:v>0.147651007</c:v>
                </c:pt>
                <c:pt idx="1368">
                  <c:v>0.11409395999999999</c:v>
                </c:pt>
                <c:pt idx="1369">
                  <c:v>0.120805369</c:v>
                </c:pt>
                <c:pt idx="1370">
                  <c:v>0.127516779</c:v>
                </c:pt>
                <c:pt idx="1371">
                  <c:v>0.127516779</c:v>
                </c:pt>
                <c:pt idx="1372">
                  <c:v>0.167785235</c:v>
                </c:pt>
                <c:pt idx="1373">
                  <c:v>0.19463087200000001</c:v>
                </c:pt>
                <c:pt idx="1374">
                  <c:v>0.22147650999999999</c:v>
                </c:pt>
                <c:pt idx="1375">
                  <c:v>0.21476510100000001</c:v>
                </c:pt>
                <c:pt idx="1376">
                  <c:v>0.17449664400000001</c:v>
                </c:pt>
                <c:pt idx="1377">
                  <c:v>0.21476510100000001</c:v>
                </c:pt>
                <c:pt idx="1378">
                  <c:v>0.20805369100000001</c:v>
                </c:pt>
                <c:pt idx="1379">
                  <c:v>0.22147650999999999</c:v>
                </c:pt>
                <c:pt idx="1380">
                  <c:v>0.24832214799999999</c:v>
                </c:pt>
                <c:pt idx="1381">
                  <c:v>0.23489932899999999</c:v>
                </c:pt>
                <c:pt idx="1382">
                  <c:v>0.20805369100000001</c:v>
                </c:pt>
                <c:pt idx="1383">
                  <c:v>0.147651007</c:v>
                </c:pt>
                <c:pt idx="1384">
                  <c:v>0.127516779</c:v>
                </c:pt>
                <c:pt idx="1385">
                  <c:v>0.134228188</c:v>
                </c:pt>
                <c:pt idx="1386">
                  <c:v>0.11409395999999999</c:v>
                </c:pt>
                <c:pt idx="1387">
                  <c:v>9.3959732000000004E-2</c:v>
                </c:pt>
                <c:pt idx="1388">
                  <c:v>8.0536913000000002E-2</c:v>
                </c:pt>
                <c:pt idx="1389">
                  <c:v>0.120805369</c:v>
                </c:pt>
                <c:pt idx="1390">
                  <c:v>8.7248322000000003E-2</c:v>
                </c:pt>
                <c:pt idx="1391">
                  <c:v>9.3959732000000004E-2</c:v>
                </c:pt>
                <c:pt idx="1392">
                  <c:v>0.11409395999999999</c:v>
                </c:pt>
                <c:pt idx="1393">
                  <c:v>0.147651007</c:v>
                </c:pt>
                <c:pt idx="1394">
                  <c:v>0.161073826</c:v>
                </c:pt>
                <c:pt idx="1395">
                  <c:v>0.127516779</c:v>
                </c:pt>
                <c:pt idx="1396">
                  <c:v>0.20134228200000001</c:v>
                </c:pt>
                <c:pt idx="1397">
                  <c:v>0.161073826</c:v>
                </c:pt>
                <c:pt idx="1398">
                  <c:v>0.134228188</c:v>
                </c:pt>
                <c:pt idx="1399">
                  <c:v>0.20805369100000001</c:v>
                </c:pt>
                <c:pt idx="1400">
                  <c:v>0.161073826</c:v>
                </c:pt>
                <c:pt idx="1401">
                  <c:v>0.18791946300000001</c:v>
                </c:pt>
                <c:pt idx="1402">
                  <c:v>0.161073826</c:v>
                </c:pt>
                <c:pt idx="1403">
                  <c:v>0.134228188</c:v>
                </c:pt>
                <c:pt idx="1404">
                  <c:v>8.7248322000000003E-2</c:v>
                </c:pt>
                <c:pt idx="1405">
                  <c:v>0.127516779</c:v>
                </c:pt>
                <c:pt idx="1406">
                  <c:v>0.10067114100000001</c:v>
                </c:pt>
                <c:pt idx="1407">
                  <c:v>0.167785235</c:v>
                </c:pt>
                <c:pt idx="1408">
                  <c:v>0.10067114100000001</c:v>
                </c:pt>
                <c:pt idx="1409">
                  <c:v>2.6845638000000002E-2</c:v>
                </c:pt>
                <c:pt idx="1410">
                  <c:v>0.127516779</c:v>
                </c:pt>
                <c:pt idx="1411">
                  <c:v>9.3959732000000004E-2</c:v>
                </c:pt>
                <c:pt idx="1412">
                  <c:v>0.134228188</c:v>
                </c:pt>
                <c:pt idx="1413">
                  <c:v>0.11409395999999999</c:v>
                </c:pt>
                <c:pt idx="1414">
                  <c:v>0.134228188</c:v>
                </c:pt>
                <c:pt idx="1415">
                  <c:v>0.147651007</c:v>
                </c:pt>
                <c:pt idx="1416">
                  <c:v>0.147651007</c:v>
                </c:pt>
                <c:pt idx="1417">
                  <c:v>2.0134228000000001E-2</c:v>
                </c:pt>
                <c:pt idx="1418">
                  <c:v>0.18791946300000001</c:v>
                </c:pt>
                <c:pt idx="1419">
                  <c:v>0.20134228200000001</c:v>
                </c:pt>
                <c:pt idx="1420">
                  <c:v>0.23489932899999999</c:v>
                </c:pt>
                <c:pt idx="1421">
                  <c:v>0.25503355700000002</c:v>
                </c:pt>
                <c:pt idx="1422">
                  <c:v>0.23489932899999999</c:v>
                </c:pt>
                <c:pt idx="1423">
                  <c:v>0.161073826</c:v>
                </c:pt>
                <c:pt idx="1424">
                  <c:v>0.140939597</c:v>
                </c:pt>
                <c:pt idx="1425">
                  <c:v>0.140939597</c:v>
                </c:pt>
                <c:pt idx="1426">
                  <c:v>0.120805369</c:v>
                </c:pt>
                <c:pt idx="1427">
                  <c:v>0.11409395999999999</c:v>
                </c:pt>
                <c:pt idx="1428">
                  <c:v>0.17449664400000001</c:v>
                </c:pt>
                <c:pt idx="1429">
                  <c:v>0.19463087200000001</c:v>
                </c:pt>
                <c:pt idx="1430">
                  <c:v>0.20134228200000001</c:v>
                </c:pt>
                <c:pt idx="1431">
                  <c:v>0.18120805400000001</c:v>
                </c:pt>
                <c:pt idx="1432">
                  <c:v>0.161073826</c:v>
                </c:pt>
                <c:pt idx="1433">
                  <c:v>0.11409395999999999</c:v>
                </c:pt>
                <c:pt idx="1434">
                  <c:v>0.11409395999999999</c:v>
                </c:pt>
                <c:pt idx="1435">
                  <c:v>2.0134228000000001E-2</c:v>
                </c:pt>
                <c:pt idx="1436">
                  <c:v>6.7114093999999999E-2</c:v>
                </c:pt>
                <c:pt idx="1437">
                  <c:v>4.0268456000000001E-2</c:v>
                </c:pt>
                <c:pt idx="1438">
                  <c:v>4.6979866000000002E-2</c:v>
                </c:pt>
                <c:pt idx="1439">
                  <c:v>6.7114089999999998E-3</c:v>
                </c:pt>
                <c:pt idx="1440">
                  <c:v>9.3959732000000004E-2</c:v>
                </c:pt>
                <c:pt idx="1441">
                  <c:v>6.7114089999999998E-3</c:v>
                </c:pt>
                <c:pt idx="1442">
                  <c:v>7.3825503000000001E-2</c:v>
                </c:pt>
                <c:pt idx="1443">
                  <c:v>0.120805369</c:v>
                </c:pt>
                <c:pt idx="1444">
                  <c:v>0.120805369</c:v>
                </c:pt>
                <c:pt idx="1445">
                  <c:v>0.120805369</c:v>
                </c:pt>
                <c:pt idx="1446">
                  <c:v>0.18120805400000001</c:v>
                </c:pt>
                <c:pt idx="1447">
                  <c:v>0.19463087200000001</c:v>
                </c:pt>
                <c:pt idx="1448">
                  <c:v>0.154362416</c:v>
                </c:pt>
                <c:pt idx="1449">
                  <c:v>0.17449664400000001</c:v>
                </c:pt>
                <c:pt idx="1450">
                  <c:v>0.140939597</c:v>
                </c:pt>
                <c:pt idx="1451">
                  <c:v>0.154362416</c:v>
                </c:pt>
                <c:pt idx="1452">
                  <c:v>0.161073826</c:v>
                </c:pt>
                <c:pt idx="1453">
                  <c:v>0.10067114100000001</c:v>
                </c:pt>
                <c:pt idx="1454">
                  <c:v>6.7114093999999999E-2</c:v>
                </c:pt>
                <c:pt idx="1455">
                  <c:v>0.154362416</c:v>
                </c:pt>
                <c:pt idx="1456">
                  <c:v>0.20134228200000001</c:v>
                </c:pt>
                <c:pt idx="1457">
                  <c:v>0.147651007</c:v>
                </c:pt>
                <c:pt idx="1458">
                  <c:v>0.154362416</c:v>
                </c:pt>
                <c:pt idx="1459">
                  <c:v>0.161073826</c:v>
                </c:pt>
                <c:pt idx="1460">
                  <c:v>0.140939597</c:v>
                </c:pt>
                <c:pt idx="1461">
                  <c:v>0.11409395999999999</c:v>
                </c:pt>
                <c:pt idx="1462">
                  <c:v>4.6979866000000002E-2</c:v>
                </c:pt>
                <c:pt idx="1463">
                  <c:v>4.0268456000000001E-2</c:v>
                </c:pt>
                <c:pt idx="1464">
                  <c:v>0</c:v>
                </c:pt>
                <c:pt idx="1465">
                  <c:v>0</c:v>
                </c:pt>
                <c:pt idx="1466">
                  <c:v>5.3691274999999997E-2</c:v>
                </c:pt>
                <c:pt idx="1467">
                  <c:v>0.10738254999999999</c:v>
                </c:pt>
                <c:pt idx="1468">
                  <c:v>0.20805369100000001</c:v>
                </c:pt>
                <c:pt idx="1469">
                  <c:v>0.18120805400000001</c:v>
                </c:pt>
                <c:pt idx="1470">
                  <c:v>0.24832214799999999</c:v>
                </c:pt>
                <c:pt idx="1471">
                  <c:v>0.24161073799999999</c:v>
                </c:pt>
                <c:pt idx="1472">
                  <c:v>0.24832214799999999</c:v>
                </c:pt>
                <c:pt idx="1473">
                  <c:v>0.20134228200000001</c:v>
                </c:pt>
                <c:pt idx="1474">
                  <c:v>0.22147650999999999</c:v>
                </c:pt>
                <c:pt idx="1475">
                  <c:v>0.161073826</c:v>
                </c:pt>
                <c:pt idx="1476">
                  <c:v>0.154362416</c:v>
                </c:pt>
                <c:pt idx="1477">
                  <c:v>0.161073826</c:v>
                </c:pt>
                <c:pt idx="1478">
                  <c:v>0.19463087200000001</c:v>
                </c:pt>
                <c:pt idx="1479">
                  <c:v>9.3959732000000004E-2</c:v>
                </c:pt>
                <c:pt idx="1480">
                  <c:v>0.134228188</c:v>
                </c:pt>
                <c:pt idx="1481">
                  <c:v>6.0402684999999998E-2</c:v>
                </c:pt>
                <c:pt idx="1482">
                  <c:v>8.0536913000000002E-2</c:v>
                </c:pt>
                <c:pt idx="1483">
                  <c:v>0</c:v>
                </c:pt>
                <c:pt idx="1484">
                  <c:v>0</c:v>
                </c:pt>
                <c:pt idx="1485">
                  <c:v>8.0536913000000002E-2</c:v>
                </c:pt>
                <c:pt idx="1486">
                  <c:v>0.156599553</c:v>
                </c:pt>
                <c:pt idx="1487">
                  <c:v>0.23266219199999999</c:v>
                </c:pt>
                <c:pt idx="1488">
                  <c:v>0.308724832</c:v>
                </c:pt>
                <c:pt idx="1489">
                  <c:v>0.24832214799999999</c:v>
                </c:pt>
                <c:pt idx="1490">
                  <c:v>0.24161073799999999</c:v>
                </c:pt>
                <c:pt idx="1491">
                  <c:v>0.120805369</c:v>
                </c:pt>
                <c:pt idx="1492">
                  <c:v>0.10738254999999999</c:v>
                </c:pt>
                <c:pt idx="1493">
                  <c:v>0.17449664400000001</c:v>
                </c:pt>
                <c:pt idx="1494">
                  <c:v>0.17449664400000001</c:v>
                </c:pt>
                <c:pt idx="1495">
                  <c:v>0.161073826</c:v>
                </c:pt>
                <c:pt idx="1496">
                  <c:v>0.140939597</c:v>
                </c:pt>
                <c:pt idx="1497">
                  <c:v>0.154362416</c:v>
                </c:pt>
                <c:pt idx="1498">
                  <c:v>0.161073826</c:v>
                </c:pt>
                <c:pt idx="1499">
                  <c:v>0.120805369</c:v>
                </c:pt>
                <c:pt idx="1500">
                  <c:v>0.140939597</c:v>
                </c:pt>
                <c:pt idx="1501">
                  <c:v>0.147651007</c:v>
                </c:pt>
                <c:pt idx="1502">
                  <c:v>0.18120805400000001</c:v>
                </c:pt>
                <c:pt idx="1503">
                  <c:v>0.18791946300000001</c:v>
                </c:pt>
                <c:pt idx="1504">
                  <c:v>0.140939597</c:v>
                </c:pt>
                <c:pt idx="1505">
                  <c:v>0.10067114100000001</c:v>
                </c:pt>
                <c:pt idx="1506">
                  <c:v>8.7248322000000003E-2</c:v>
                </c:pt>
                <c:pt idx="1507">
                  <c:v>0.127516779</c:v>
                </c:pt>
                <c:pt idx="1508">
                  <c:v>0.167785235</c:v>
                </c:pt>
                <c:pt idx="1509">
                  <c:v>0.22147650999999999</c:v>
                </c:pt>
                <c:pt idx="1510">
                  <c:v>0.28187919500000003</c:v>
                </c:pt>
                <c:pt idx="1511">
                  <c:v>0.34228187900000001</c:v>
                </c:pt>
                <c:pt idx="1512">
                  <c:v>0.308724832</c:v>
                </c:pt>
                <c:pt idx="1513">
                  <c:v>0.29530201299999997</c:v>
                </c:pt>
                <c:pt idx="1514">
                  <c:v>0.10067114100000001</c:v>
                </c:pt>
                <c:pt idx="1515">
                  <c:v>9.3959732000000004E-2</c:v>
                </c:pt>
                <c:pt idx="1516">
                  <c:v>6.0402684999999998E-2</c:v>
                </c:pt>
                <c:pt idx="1517">
                  <c:v>7.3825503000000001E-2</c:v>
                </c:pt>
                <c:pt idx="1518">
                  <c:v>6.0402684999999998E-2</c:v>
                </c:pt>
                <c:pt idx="1519">
                  <c:v>4.6979866000000002E-2</c:v>
                </c:pt>
                <c:pt idx="1520">
                  <c:v>0.134228188</c:v>
                </c:pt>
                <c:pt idx="1521">
                  <c:v>0.127516779</c:v>
                </c:pt>
                <c:pt idx="1522">
                  <c:v>0.120805369</c:v>
                </c:pt>
                <c:pt idx="1523">
                  <c:v>6.7114093999999999E-2</c:v>
                </c:pt>
                <c:pt idx="1524">
                  <c:v>0.18120805400000001</c:v>
                </c:pt>
                <c:pt idx="1525">
                  <c:v>0.23489932899999999</c:v>
                </c:pt>
                <c:pt idx="1526">
                  <c:v>0.23489932899999999</c:v>
                </c:pt>
                <c:pt idx="1527">
                  <c:v>0.22818791899999999</c:v>
                </c:pt>
                <c:pt idx="1528">
                  <c:v>0.17785234899999999</c:v>
                </c:pt>
                <c:pt idx="1529">
                  <c:v>0.127516779</c:v>
                </c:pt>
                <c:pt idx="1530">
                  <c:v>4.6979866000000002E-2</c:v>
                </c:pt>
                <c:pt idx="1531">
                  <c:v>7.3825503000000001E-2</c:v>
                </c:pt>
                <c:pt idx="1532">
                  <c:v>4.6979866000000002E-2</c:v>
                </c:pt>
                <c:pt idx="1533">
                  <c:v>4.6979866000000002E-2</c:v>
                </c:pt>
                <c:pt idx="1534">
                  <c:v>6.7114089999999998E-3</c:v>
                </c:pt>
                <c:pt idx="1535">
                  <c:v>0.140939597</c:v>
                </c:pt>
                <c:pt idx="1536">
                  <c:v>0.120805369</c:v>
                </c:pt>
                <c:pt idx="1537">
                  <c:v>1.3422819000000001E-2</c:v>
                </c:pt>
                <c:pt idx="1538">
                  <c:v>0.127516779</c:v>
                </c:pt>
                <c:pt idx="1539">
                  <c:v>9.3959732000000004E-2</c:v>
                </c:pt>
                <c:pt idx="1540">
                  <c:v>0.10738254999999999</c:v>
                </c:pt>
                <c:pt idx="1541">
                  <c:v>0.10738254999999999</c:v>
                </c:pt>
                <c:pt idx="1542">
                  <c:v>6.7114089999999998E-3</c:v>
                </c:pt>
                <c:pt idx="1543">
                  <c:v>0</c:v>
                </c:pt>
                <c:pt idx="1544">
                  <c:v>3.3557047E-2</c:v>
                </c:pt>
                <c:pt idx="1545">
                  <c:v>1.3422819000000001E-2</c:v>
                </c:pt>
                <c:pt idx="1546">
                  <c:v>8.0536913000000002E-2</c:v>
                </c:pt>
                <c:pt idx="1547">
                  <c:v>8.7248322000000003E-2</c:v>
                </c:pt>
                <c:pt idx="1548">
                  <c:v>4.6979866000000002E-2</c:v>
                </c:pt>
                <c:pt idx="1549">
                  <c:v>8.0536913000000002E-2</c:v>
                </c:pt>
                <c:pt idx="1550">
                  <c:v>6.0402684999999998E-2</c:v>
                </c:pt>
                <c:pt idx="1551">
                  <c:v>1.3422819000000001E-2</c:v>
                </c:pt>
                <c:pt idx="1552">
                  <c:v>2.0134228000000001E-2</c:v>
                </c:pt>
                <c:pt idx="1553">
                  <c:v>0</c:v>
                </c:pt>
                <c:pt idx="1554">
                  <c:v>0</c:v>
                </c:pt>
                <c:pt idx="1555">
                  <c:v>0</c:v>
                </c:pt>
                <c:pt idx="1556">
                  <c:v>4.0268456000000001E-2</c:v>
                </c:pt>
                <c:pt idx="1557">
                  <c:v>0</c:v>
                </c:pt>
                <c:pt idx="1558">
                  <c:v>0</c:v>
                </c:pt>
                <c:pt idx="1559">
                  <c:v>6.7114089999999998E-3</c:v>
                </c:pt>
                <c:pt idx="1560">
                  <c:v>0</c:v>
                </c:pt>
                <c:pt idx="1561">
                  <c:v>0</c:v>
                </c:pt>
                <c:pt idx="1562">
                  <c:v>0</c:v>
                </c:pt>
                <c:pt idx="1563">
                  <c:v>0</c:v>
                </c:pt>
                <c:pt idx="1564">
                  <c:v>0</c:v>
                </c:pt>
                <c:pt idx="1565">
                  <c:v>0</c:v>
                </c:pt>
                <c:pt idx="1566">
                  <c:v>0</c:v>
                </c:pt>
                <c:pt idx="1567">
                  <c:v>0</c:v>
                </c:pt>
                <c:pt idx="1568">
                  <c:v>1.6778524E-2</c:v>
                </c:pt>
                <c:pt idx="1569">
                  <c:v>3.3557047E-2</c:v>
                </c:pt>
                <c:pt idx="1570">
                  <c:v>4.6979866000000002E-2</c:v>
                </c:pt>
                <c:pt idx="1571">
                  <c:v>6.0402684999999998E-2</c:v>
                </c:pt>
                <c:pt idx="1572">
                  <c:v>6.0402684999999998E-2</c:v>
                </c:pt>
                <c:pt idx="1573">
                  <c:v>6.7114093999999999E-2</c:v>
                </c:pt>
                <c:pt idx="1574">
                  <c:v>0.154362416</c:v>
                </c:pt>
                <c:pt idx="1575">
                  <c:v>0.147651007</c:v>
                </c:pt>
                <c:pt idx="1576">
                  <c:v>0.147651007</c:v>
                </c:pt>
                <c:pt idx="1577">
                  <c:v>0.10738254999999999</c:v>
                </c:pt>
                <c:pt idx="1578">
                  <c:v>0.134228188</c:v>
                </c:pt>
                <c:pt idx="1579">
                  <c:v>0.134228188</c:v>
                </c:pt>
                <c:pt idx="1580">
                  <c:v>0.140939597</c:v>
                </c:pt>
                <c:pt idx="1581">
                  <c:v>0.154362416</c:v>
                </c:pt>
                <c:pt idx="1582">
                  <c:v>0.154362416</c:v>
                </c:pt>
                <c:pt idx="1583">
                  <c:v>6.0402684999999998E-2</c:v>
                </c:pt>
                <c:pt idx="1584">
                  <c:v>4.6979866000000002E-2</c:v>
                </c:pt>
                <c:pt idx="1585">
                  <c:v>2.6845638000000002E-2</c:v>
                </c:pt>
                <c:pt idx="1586">
                  <c:v>1.3422819000000001E-2</c:v>
                </c:pt>
                <c:pt idx="1587">
                  <c:v>0</c:v>
                </c:pt>
                <c:pt idx="1588">
                  <c:v>6.7114089999999998E-3</c:v>
                </c:pt>
                <c:pt idx="1589">
                  <c:v>0</c:v>
                </c:pt>
                <c:pt idx="1590">
                  <c:v>0</c:v>
                </c:pt>
                <c:pt idx="1591">
                  <c:v>0</c:v>
                </c:pt>
                <c:pt idx="1592">
                  <c:v>6.7114089999999998E-3</c:v>
                </c:pt>
                <c:pt idx="1593">
                  <c:v>8.7248322000000003E-2</c:v>
                </c:pt>
                <c:pt idx="1594">
                  <c:v>7.3825503000000001E-2</c:v>
                </c:pt>
                <c:pt idx="1595">
                  <c:v>6.7114093999999999E-2</c:v>
                </c:pt>
                <c:pt idx="1596">
                  <c:v>0.140939597</c:v>
                </c:pt>
                <c:pt idx="1597">
                  <c:v>0.20805369100000001</c:v>
                </c:pt>
                <c:pt idx="1598">
                  <c:v>0.32214765099999998</c:v>
                </c:pt>
                <c:pt idx="1599">
                  <c:v>0.20805369100000001</c:v>
                </c:pt>
                <c:pt idx="1600">
                  <c:v>0.20134228200000001</c:v>
                </c:pt>
                <c:pt idx="1601">
                  <c:v>0.22818791899999999</c:v>
                </c:pt>
                <c:pt idx="1602">
                  <c:v>0.22818791899999999</c:v>
                </c:pt>
                <c:pt idx="1603">
                  <c:v>0.20134228200000001</c:v>
                </c:pt>
                <c:pt idx="1604">
                  <c:v>0.18791946300000001</c:v>
                </c:pt>
                <c:pt idx="1605">
                  <c:v>0.154362416</c:v>
                </c:pt>
                <c:pt idx="1606">
                  <c:v>0.134228188</c:v>
                </c:pt>
                <c:pt idx="1607">
                  <c:v>0.127516779</c:v>
                </c:pt>
                <c:pt idx="1608">
                  <c:v>0.10067114100000001</c:v>
                </c:pt>
                <c:pt idx="1609">
                  <c:v>0.10738254999999999</c:v>
                </c:pt>
                <c:pt idx="1610">
                  <c:v>0.134228188</c:v>
                </c:pt>
                <c:pt idx="1611">
                  <c:v>0.134228188</c:v>
                </c:pt>
                <c:pt idx="1612">
                  <c:v>0.11409395999999999</c:v>
                </c:pt>
                <c:pt idx="1613">
                  <c:v>0.140939597</c:v>
                </c:pt>
                <c:pt idx="1614">
                  <c:v>0.147651007</c:v>
                </c:pt>
                <c:pt idx="1615">
                  <c:v>0.154362416</c:v>
                </c:pt>
                <c:pt idx="1616">
                  <c:v>0.17449664400000001</c:v>
                </c:pt>
                <c:pt idx="1617">
                  <c:v>0.19463087200000001</c:v>
                </c:pt>
                <c:pt idx="1618">
                  <c:v>0.18120805400000001</c:v>
                </c:pt>
                <c:pt idx="1619">
                  <c:v>0.22818791899999999</c:v>
                </c:pt>
                <c:pt idx="1620">
                  <c:v>0.268456376</c:v>
                </c:pt>
                <c:pt idx="1621">
                  <c:v>0.22818791899999999</c:v>
                </c:pt>
                <c:pt idx="1622">
                  <c:v>0.21476510100000001</c:v>
                </c:pt>
                <c:pt idx="1623">
                  <c:v>0.21476510100000001</c:v>
                </c:pt>
                <c:pt idx="1624">
                  <c:v>0.24161073799999999</c:v>
                </c:pt>
                <c:pt idx="1625">
                  <c:v>0.22147650999999999</c:v>
                </c:pt>
                <c:pt idx="1626">
                  <c:v>0.19463087200000001</c:v>
                </c:pt>
                <c:pt idx="1627">
                  <c:v>0.19463087200000001</c:v>
                </c:pt>
                <c:pt idx="1628">
                  <c:v>0.18120805400000001</c:v>
                </c:pt>
                <c:pt idx="1629">
                  <c:v>0.11409395999999999</c:v>
                </c:pt>
                <c:pt idx="1630">
                  <c:v>0.10067114100000001</c:v>
                </c:pt>
                <c:pt idx="1631">
                  <c:v>0.10738254999999999</c:v>
                </c:pt>
                <c:pt idx="1632">
                  <c:v>0.11409395999999999</c:v>
                </c:pt>
                <c:pt idx="1633">
                  <c:v>7.3825503000000001E-2</c:v>
                </c:pt>
                <c:pt idx="1634">
                  <c:v>0.10738254999999999</c:v>
                </c:pt>
                <c:pt idx="1635">
                  <c:v>0.134228188</c:v>
                </c:pt>
                <c:pt idx="1636">
                  <c:v>0.120805369</c:v>
                </c:pt>
                <c:pt idx="1637">
                  <c:v>8.0536913000000002E-2</c:v>
                </c:pt>
                <c:pt idx="1638">
                  <c:v>6.0402684999999998E-2</c:v>
                </c:pt>
                <c:pt idx="1639">
                  <c:v>6.7114093999999999E-2</c:v>
                </c:pt>
                <c:pt idx="1640">
                  <c:v>6.0402684999999998E-2</c:v>
                </c:pt>
                <c:pt idx="1641">
                  <c:v>0.120805369</c:v>
                </c:pt>
                <c:pt idx="1642">
                  <c:v>0.11409395999999999</c:v>
                </c:pt>
                <c:pt idx="1643">
                  <c:v>0.10738254999999999</c:v>
                </c:pt>
                <c:pt idx="1644">
                  <c:v>6.7114093999999999E-2</c:v>
                </c:pt>
                <c:pt idx="1645">
                  <c:v>0.147651007</c:v>
                </c:pt>
                <c:pt idx="1646">
                  <c:v>0.11409395999999999</c:v>
                </c:pt>
                <c:pt idx="1647">
                  <c:v>0.147651007</c:v>
                </c:pt>
                <c:pt idx="1648">
                  <c:v>7.3825503000000001E-2</c:v>
                </c:pt>
                <c:pt idx="1649">
                  <c:v>2.0134228000000001E-2</c:v>
                </c:pt>
                <c:pt idx="1650">
                  <c:v>0</c:v>
                </c:pt>
                <c:pt idx="1651">
                  <c:v>6.7114089999999998E-3</c:v>
                </c:pt>
                <c:pt idx="1652">
                  <c:v>0.147651007</c:v>
                </c:pt>
                <c:pt idx="1653">
                  <c:v>0.18120805400000001</c:v>
                </c:pt>
                <c:pt idx="1654">
                  <c:v>4.6979866000000002E-2</c:v>
                </c:pt>
                <c:pt idx="1655">
                  <c:v>2.6845638000000002E-2</c:v>
                </c:pt>
                <c:pt idx="1656">
                  <c:v>0</c:v>
                </c:pt>
                <c:pt idx="1657">
                  <c:v>0</c:v>
                </c:pt>
                <c:pt idx="1658">
                  <c:v>0</c:v>
                </c:pt>
                <c:pt idx="1659">
                  <c:v>2.6845638000000002E-2</c:v>
                </c:pt>
                <c:pt idx="1660">
                  <c:v>6.0402684999999998E-2</c:v>
                </c:pt>
                <c:pt idx="1661">
                  <c:v>1.3422819000000001E-2</c:v>
                </c:pt>
                <c:pt idx="1662">
                  <c:v>4.6979866000000002E-2</c:v>
                </c:pt>
                <c:pt idx="1663">
                  <c:v>8.0536913000000002E-2</c:v>
                </c:pt>
                <c:pt idx="1664">
                  <c:v>9.3959732000000004E-2</c:v>
                </c:pt>
                <c:pt idx="1665">
                  <c:v>0.120805369</c:v>
                </c:pt>
                <c:pt idx="1666">
                  <c:v>0.127516778</c:v>
                </c:pt>
                <c:pt idx="1667">
                  <c:v>0.134228188</c:v>
                </c:pt>
                <c:pt idx="1668">
                  <c:v>0.17449664400000001</c:v>
                </c:pt>
                <c:pt idx="1669">
                  <c:v>0.161073826</c:v>
                </c:pt>
                <c:pt idx="1670">
                  <c:v>0.147651007</c:v>
                </c:pt>
                <c:pt idx="1671">
                  <c:v>0.167785235</c:v>
                </c:pt>
                <c:pt idx="1672">
                  <c:v>0.167785235</c:v>
                </c:pt>
                <c:pt idx="1673">
                  <c:v>0.140939597</c:v>
                </c:pt>
                <c:pt idx="1674">
                  <c:v>6.7114093999999999E-2</c:v>
                </c:pt>
                <c:pt idx="1675">
                  <c:v>0.127516779</c:v>
                </c:pt>
                <c:pt idx="1676">
                  <c:v>0.18791946300000001</c:v>
                </c:pt>
                <c:pt idx="1677">
                  <c:v>0.24161073799999999</c:v>
                </c:pt>
                <c:pt idx="1678">
                  <c:v>0.25503355700000002</c:v>
                </c:pt>
                <c:pt idx="1679">
                  <c:v>0.28859060399999997</c:v>
                </c:pt>
                <c:pt idx="1680">
                  <c:v>0.26174496600000002</c:v>
                </c:pt>
                <c:pt idx="1681">
                  <c:v>0.24832214799999999</c:v>
                </c:pt>
                <c:pt idx="1682">
                  <c:v>0.28859060399999997</c:v>
                </c:pt>
                <c:pt idx="1683">
                  <c:v>0.24832214799999999</c:v>
                </c:pt>
                <c:pt idx="1684">
                  <c:v>0.22147650999999999</c:v>
                </c:pt>
                <c:pt idx="1685">
                  <c:v>0.22818791899999999</c:v>
                </c:pt>
                <c:pt idx="1686">
                  <c:v>0.22147650999999999</c:v>
                </c:pt>
                <c:pt idx="1687">
                  <c:v>0.21476510100000001</c:v>
                </c:pt>
                <c:pt idx="1688">
                  <c:v>0.20134228200000001</c:v>
                </c:pt>
                <c:pt idx="1689">
                  <c:v>0.21476510100000001</c:v>
                </c:pt>
                <c:pt idx="1690">
                  <c:v>0.20134228200000001</c:v>
                </c:pt>
                <c:pt idx="1691">
                  <c:v>0.23489932899999999</c:v>
                </c:pt>
                <c:pt idx="1692">
                  <c:v>0.19463087200000001</c:v>
                </c:pt>
                <c:pt idx="1693">
                  <c:v>0.22818791899999999</c:v>
                </c:pt>
                <c:pt idx="1694">
                  <c:v>0.25503355700000002</c:v>
                </c:pt>
                <c:pt idx="1695">
                  <c:v>0.24832214799999999</c:v>
                </c:pt>
                <c:pt idx="1696">
                  <c:v>0.22147650999999999</c:v>
                </c:pt>
                <c:pt idx="1697">
                  <c:v>0.22818791899999999</c:v>
                </c:pt>
                <c:pt idx="1698">
                  <c:v>0.21476510100000001</c:v>
                </c:pt>
                <c:pt idx="1699">
                  <c:v>0.161073826</c:v>
                </c:pt>
                <c:pt idx="1700">
                  <c:v>0.161073826</c:v>
                </c:pt>
                <c:pt idx="1701">
                  <c:v>0.127516779</c:v>
                </c:pt>
                <c:pt idx="1702">
                  <c:v>0.154362416</c:v>
                </c:pt>
                <c:pt idx="1703">
                  <c:v>0.154362416</c:v>
                </c:pt>
                <c:pt idx="1704">
                  <c:v>0.161073826</c:v>
                </c:pt>
                <c:pt idx="1705">
                  <c:v>0.21476510100000001</c:v>
                </c:pt>
                <c:pt idx="1706">
                  <c:v>0.21476510100000001</c:v>
                </c:pt>
                <c:pt idx="1707">
                  <c:v>0.18120805400000001</c:v>
                </c:pt>
                <c:pt idx="1708">
                  <c:v>0.17449664400000001</c:v>
                </c:pt>
                <c:pt idx="1709">
                  <c:v>0.147651007</c:v>
                </c:pt>
                <c:pt idx="1710">
                  <c:v>0.161073826</c:v>
                </c:pt>
                <c:pt idx="1711">
                  <c:v>0.120805369</c:v>
                </c:pt>
                <c:pt idx="1712">
                  <c:v>0.17449664400000001</c:v>
                </c:pt>
                <c:pt idx="1713">
                  <c:v>0.167785235</c:v>
                </c:pt>
                <c:pt idx="1714">
                  <c:v>0.22147650999999999</c:v>
                </c:pt>
                <c:pt idx="1715">
                  <c:v>0.24161073799999999</c:v>
                </c:pt>
                <c:pt idx="1716">
                  <c:v>0.161073826</c:v>
                </c:pt>
                <c:pt idx="1717">
                  <c:v>6.0402684999999998E-2</c:v>
                </c:pt>
                <c:pt idx="1718">
                  <c:v>0.10738254999999999</c:v>
                </c:pt>
                <c:pt idx="1719">
                  <c:v>0.120805369</c:v>
                </c:pt>
                <c:pt idx="1720">
                  <c:v>9.3959732000000004E-2</c:v>
                </c:pt>
                <c:pt idx="1721">
                  <c:v>0.161073826</c:v>
                </c:pt>
                <c:pt idx="1722">
                  <c:v>0.147651007</c:v>
                </c:pt>
                <c:pt idx="1723">
                  <c:v>9.3959732000000004E-2</c:v>
                </c:pt>
                <c:pt idx="1724">
                  <c:v>0.17449664400000001</c:v>
                </c:pt>
                <c:pt idx="1725">
                  <c:v>0.161073826</c:v>
                </c:pt>
                <c:pt idx="1726">
                  <c:v>0.18791946300000001</c:v>
                </c:pt>
                <c:pt idx="1727">
                  <c:v>0.17449664400000001</c:v>
                </c:pt>
                <c:pt idx="1728">
                  <c:v>0.127516779</c:v>
                </c:pt>
                <c:pt idx="1729">
                  <c:v>0.140939597</c:v>
                </c:pt>
                <c:pt idx="1730">
                  <c:v>8.0536913000000002E-2</c:v>
                </c:pt>
                <c:pt idx="1731">
                  <c:v>0.10067114100000001</c:v>
                </c:pt>
                <c:pt idx="1732">
                  <c:v>6.0402684999999998E-2</c:v>
                </c:pt>
                <c:pt idx="1733">
                  <c:v>9.3959732000000004E-2</c:v>
                </c:pt>
                <c:pt idx="1734">
                  <c:v>7.3825503000000001E-2</c:v>
                </c:pt>
                <c:pt idx="1735">
                  <c:v>9.3959732000000004E-2</c:v>
                </c:pt>
                <c:pt idx="1736">
                  <c:v>0.161073826</c:v>
                </c:pt>
                <c:pt idx="1737">
                  <c:v>0.147651007</c:v>
                </c:pt>
                <c:pt idx="1738">
                  <c:v>0.19463087200000001</c:v>
                </c:pt>
                <c:pt idx="1739">
                  <c:v>0.22147650999999999</c:v>
                </c:pt>
                <c:pt idx="1740">
                  <c:v>0.25503355700000002</c:v>
                </c:pt>
                <c:pt idx="1741">
                  <c:v>0.24161073799999999</c:v>
                </c:pt>
                <c:pt idx="1742">
                  <c:v>0.154362416</c:v>
                </c:pt>
                <c:pt idx="1743">
                  <c:v>0.19463087200000001</c:v>
                </c:pt>
                <c:pt idx="1744">
                  <c:v>0.22147650999999999</c:v>
                </c:pt>
                <c:pt idx="1745">
                  <c:v>0.120805369</c:v>
                </c:pt>
                <c:pt idx="1746">
                  <c:v>0.140939597</c:v>
                </c:pt>
                <c:pt idx="1747">
                  <c:v>0.154362416</c:v>
                </c:pt>
                <c:pt idx="1748">
                  <c:v>9.3959732000000004E-2</c:v>
                </c:pt>
                <c:pt idx="1749">
                  <c:v>7.3825503000000001E-2</c:v>
                </c:pt>
                <c:pt idx="1750">
                  <c:v>0.10738254999999999</c:v>
                </c:pt>
                <c:pt idx="1751">
                  <c:v>0.120805369</c:v>
                </c:pt>
                <c:pt idx="1752">
                  <c:v>0.10738254999999999</c:v>
                </c:pt>
                <c:pt idx="1753">
                  <c:v>0.127516779</c:v>
                </c:pt>
                <c:pt idx="1754">
                  <c:v>0.154362416</c:v>
                </c:pt>
                <c:pt idx="1755">
                  <c:v>0.19463087200000001</c:v>
                </c:pt>
                <c:pt idx="1756">
                  <c:v>0.120805369</c:v>
                </c:pt>
                <c:pt idx="1757">
                  <c:v>0.10738254999999999</c:v>
                </c:pt>
                <c:pt idx="1758">
                  <c:v>5.3691274999999997E-2</c:v>
                </c:pt>
                <c:pt idx="1759">
                  <c:v>2.6845638000000002E-2</c:v>
                </c:pt>
                <c:pt idx="1760">
                  <c:v>9.3959732000000004E-2</c:v>
                </c:pt>
                <c:pt idx="1761">
                  <c:v>0.134228188</c:v>
                </c:pt>
                <c:pt idx="1762">
                  <c:v>0.120805369</c:v>
                </c:pt>
                <c:pt idx="1763">
                  <c:v>0.17449664400000001</c:v>
                </c:pt>
                <c:pt idx="1764">
                  <c:v>0.23489932899999999</c:v>
                </c:pt>
                <c:pt idx="1765">
                  <c:v>0.25503355700000002</c:v>
                </c:pt>
                <c:pt idx="1766">
                  <c:v>0.167785235</c:v>
                </c:pt>
                <c:pt idx="1767">
                  <c:v>0.140939597</c:v>
                </c:pt>
                <c:pt idx="1768">
                  <c:v>0.127516779</c:v>
                </c:pt>
                <c:pt idx="1769">
                  <c:v>0.161073826</c:v>
                </c:pt>
                <c:pt idx="1770">
                  <c:v>0.147651007</c:v>
                </c:pt>
                <c:pt idx="1771">
                  <c:v>0.10738254999999999</c:v>
                </c:pt>
                <c:pt idx="1772">
                  <c:v>8.0536913000000002E-2</c:v>
                </c:pt>
                <c:pt idx="1773">
                  <c:v>6.0402684999999998E-2</c:v>
                </c:pt>
                <c:pt idx="1774">
                  <c:v>5.3691274999999997E-2</c:v>
                </c:pt>
                <c:pt idx="1775">
                  <c:v>4.6979866000000002E-2</c:v>
                </c:pt>
                <c:pt idx="1776">
                  <c:v>0.11409395999999999</c:v>
                </c:pt>
                <c:pt idx="1777">
                  <c:v>0.147651007</c:v>
                </c:pt>
                <c:pt idx="1778">
                  <c:v>0.120805369</c:v>
                </c:pt>
                <c:pt idx="1779">
                  <c:v>0.147651007</c:v>
                </c:pt>
                <c:pt idx="1780">
                  <c:v>0.20805369100000001</c:v>
                </c:pt>
                <c:pt idx="1781">
                  <c:v>0.18791946300000001</c:v>
                </c:pt>
                <c:pt idx="1782">
                  <c:v>0.18791946300000001</c:v>
                </c:pt>
                <c:pt idx="1783">
                  <c:v>0.22147650999999999</c:v>
                </c:pt>
                <c:pt idx="1784">
                  <c:v>0.20805369100000001</c:v>
                </c:pt>
                <c:pt idx="1785">
                  <c:v>0.17449664400000001</c:v>
                </c:pt>
                <c:pt idx="1786">
                  <c:v>0.21476510100000001</c:v>
                </c:pt>
                <c:pt idx="1787">
                  <c:v>0.21476510100000001</c:v>
                </c:pt>
                <c:pt idx="1788">
                  <c:v>0.147651007</c:v>
                </c:pt>
                <c:pt idx="1789">
                  <c:v>6.7114093999999999E-2</c:v>
                </c:pt>
                <c:pt idx="1790">
                  <c:v>0.147651007</c:v>
                </c:pt>
                <c:pt idx="1791">
                  <c:v>0.140939597</c:v>
                </c:pt>
                <c:pt idx="1792">
                  <c:v>0.10738254999999999</c:v>
                </c:pt>
                <c:pt idx="1793">
                  <c:v>0.10738254999999999</c:v>
                </c:pt>
                <c:pt idx="1794">
                  <c:v>5.3691274999999997E-2</c:v>
                </c:pt>
                <c:pt idx="1795">
                  <c:v>0.10067114100000001</c:v>
                </c:pt>
                <c:pt idx="1796">
                  <c:v>0.20134228200000001</c:v>
                </c:pt>
                <c:pt idx="1797">
                  <c:v>0.20805369100000001</c:v>
                </c:pt>
                <c:pt idx="1798">
                  <c:v>0.147651007</c:v>
                </c:pt>
                <c:pt idx="1799">
                  <c:v>0.154362416</c:v>
                </c:pt>
                <c:pt idx="1800">
                  <c:v>2.6845638000000002E-2</c:v>
                </c:pt>
                <c:pt idx="1801">
                  <c:v>0.127516779</c:v>
                </c:pt>
                <c:pt idx="1802">
                  <c:v>7.3825503000000001E-2</c:v>
                </c:pt>
                <c:pt idx="1803">
                  <c:v>0.154362416</c:v>
                </c:pt>
                <c:pt idx="1804">
                  <c:v>0.18120805400000001</c:v>
                </c:pt>
                <c:pt idx="1805">
                  <c:v>0.120805369</c:v>
                </c:pt>
                <c:pt idx="1806">
                  <c:v>0.120805369</c:v>
                </c:pt>
                <c:pt idx="1807">
                  <c:v>0.18791946300000001</c:v>
                </c:pt>
                <c:pt idx="1808">
                  <c:v>7.3825503000000001E-2</c:v>
                </c:pt>
                <c:pt idx="1809">
                  <c:v>0.127516779</c:v>
                </c:pt>
                <c:pt idx="1810">
                  <c:v>0.167785235</c:v>
                </c:pt>
                <c:pt idx="1811">
                  <c:v>0.11409395999999999</c:v>
                </c:pt>
                <c:pt idx="1812">
                  <c:v>8.7248322000000003E-2</c:v>
                </c:pt>
                <c:pt idx="1813">
                  <c:v>0.134228188</c:v>
                </c:pt>
                <c:pt idx="1814">
                  <c:v>0.18120805400000001</c:v>
                </c:pt>
                <c:pt idx="1815">
                  <c:v>0.134228188</c:v>
                </c:pt>
                <c:pt idx="1816">
                  <c:v>9.3959732000000004E-2</c:v>
                </c:pt>
                <c:pt idx="1817">
                  <c:v>0.10738254999999999</c:v>
                </c:pt>
                <c:pt idx="1818">
                  <c:v>6.0402684999999998E-2</c:v>
                </c:pt>
                <c:pt idx="1819">
                  <c:v>8.0536913000000002E-2</c:v>
                </c:pt>
                <c:pt idx="1820">
                  <c:v>9.3959732000000004E-2</c:v>
                </c:pt>
                <c:pt idx="1821">
                  <c:v>0.10067114100000001</c:v>
                </c:pt>
                <c:pt idx="1822">
                  <c:v>0.10738254999999999</c:v>
                </c:pt>
                <c:pt idx="1823">
                  <c:v>0.10067114100000001</c:v>
                </c:pt>
                <c:pt idx="1824">
                  <c:v>9.3959732000000004E-2</c:v>
                </c:pt>
                <c:pt idx="1825">
                  <c:v>0.120805369</c:v>
                </c:pt>
                <c:pt idx="1826">
                  <c:v>6.7114093999999999E-2</c:v>
                </c:pt>
                <c:pt idx="1827">
                  <c:v>0</c:v>
                </c:pt>
                <c:pt idx="1828">
                  <c:v>2.0134228000000001E-2</c:v>
                </c:pt>
                <c:pt idx="1829">
                  <c:v>4.6979866000000002E-2</c:v>
                </c:pt>
                <c:pt idx="1830">
                  <c:v>2.0134228000000001E-2</c:v>
                </c:pt>
                <c:pt idx="1831">
                  <c:v>4.0268456000000001E-2</c:v>
                </c:pt>
                <c:pt idx="1832">
                  <c:v>1.3422819000000001E-2</c:v>
                </c:pt>
                <c:pt idx="1833">
                  <c:v>3.3557047E-2</c:v>
                </c:pt>
                <c:pt idx="1834">
                  <c:v>0.10738254999999999</c:v>
                </c:pt>
                <c:pt idx="1835">
                  <c:v>0.17449664400000001</c:v>
                </c:pt>
                <c:pt idx="1836">
                  <c:v>0.140939597</c:v>
                </c:pt>
                <c:pt idx="1837">
                  <c:v>8.0536913000000002E-2</c:v>
                </c:pt>
                <c:pt idx="1838">
                  <c:v>8.7248323000000003E-2</c:v>
                </c:pt>
                <c:pt idx="1839">
                  <c:v>9.3959732000000004E-2</c:v>
                </c:pt>
                <c:pt idx="1840">
                  <c:v>8.0536913000000002E-2</c:v>
                </c:pt>
                <c:pt idx="1841">
                  <c:v>5.3691274999999997E-2</c:v>
                </c:pt>
                <c:pt idx="1842">
                  <c:v>6.7114089999999998E-3</c:v>
                </c:pt>
                <c:pt idx="1843">
                  <c:v>0</c:v>
                </c:pt>
                <c:pt idx="1844">
                  <c:v>0.134228188</c:v>
                </c:pt>
                <c:pt idx="1845">
                  <c:v>0.120805369</c:v>
                </c:pt>
                <c:pt idx="1846">
                  <c:v>9.3959732000000004E-2</c:v>
                </c:pt>
                <c:pt idx="1847">
                  <c:v>4.6979866000000002E-2</c:v>
                </c:pt>
                <c:pt idx="1848">
                  <c:v>2.6845638000000002E-2</c:v>
                </c:pt>
                <c:pt idx="1849">
                  <c:v>2.6845638000000002E-2</c:v>
                </c:pt>
                <c:pt idx="1850">
                  <c:v>2.0134228000000001E-2</c:v>
                </c:pt>
                <c:pt idx="1851">
                  <c:v>1.3422819000000001E-2</c:v>
                </c:pt>
                <c:pt idx="1852">
                  <c:v>2.6845638000000002E-2</c:v>
                </c:pt>
                <c:pt idx="1853">
                  <c:v>8.7248322000000003E-2</c:v>
                </c:pt>
                <c:pt idx="1854">
                  <c:v>0.11409395999999999</c:v>
                </c:pt>
                <c:pt idx="1855">
                  <c:v>7.3825503000000001E-2</c:v>
                </c:pt>
                <c:pt idx="1856">
                  <c:v>7.3825503000000001E-2</c:v>
                </c:pt>
                <c:pt idx="1857">
                  <c:v>0.134228188</c:v>
                </c:pt>
                <c:pt idx="1858">
                  <c:v>0.17449664400000001</c:v>
                </c:pt>
                <c:pt idx="1859">
                  <c:v>0.147651007</c:v>
                </c:pt>
                <c:pt idx="1860">
                  <c:v>0.154362416</c:v>
                </c:pt>
                <c:pt idx="1861">
                  <c:v>0.17449664400000001</c:v>
                </c:pt>
                <c:pt idx="1862">
                  <c:v>0.167785235</c:v>
                </c:pt>
                <c:pt idx="1863">
                  <c:v>0.18791946300000001</c:v>
                </c:pt>
                <c:pt idx="1864">
                  <c:v>0.134228188</c:v>
                </c:pt>
                <c:pt idx="1865">
                  <c:v>0.167785235</c:v>
                </c:pt>
                <c:pt idx="1866">
                  <c:v>0.140939597</c:v>
                </c:pt>
                <c:pt idx="1867">
                  <c:v>0.147651007</c:v>
                </c:pt>
                <c:pt idx="1868">
                  <c:v>0.167785235</c:v>
                </c:pt>
                <c:pt idx="1869">
                  <c:v>0.127516779</c:v>
                </c:pt>
                <c:pt idx="1870">
                  <c:v>8.7248322000000003E-2</c:v>
                </c:pt>
                <c:pt idx="1871">
                  <c:v>0.11409395999999999</c:v>
                </c:pt>
                <c:pt idx="1872">
                  <c:v>0.120805369</c:v>
                </c:pt>
                <c:pt idx="1873">
                  <c:v>8.7248322000000003E-2</c:v>
                </c:pt>
                <c:pt idx="1874">
                  <c:v>8.7248322000000003E-2</c:v>
                </c:pt>
                <c:pt idx="1875">
                  <c:v>9.3959732000000004E-2</c:v>
                </c:pt>
                <c:pt idx="1876">
                  <c:v>8.0536913000000002E-2</c:v>
                </c:pt>
                <c:pt idx="1877">
                  <c:v>7.3825503000000001E-2</c:v>
                </c:pt>
                <c:pt idx="1878">
                  <c:v>2.6845638000000002E-2</c:v>
                </c:pt>
                <c:pt idx="1879">
                  <c:v>3.3557047E-2</c:v>
                </c:pt>
                <c:pt idx="1880">
                  <c:v>6.7114093999999999E-2</c:v>
                </c:pt>
                <c:pt idx="1881">
                  <c:v>0.147651007</c:v>
                </c:pt>
                <c:pt idx="1882">
                  <c:v>0.124161074</c:v>
                </c:pt>
                <c:pt idx="1883">
                  <c:v>0.10067114100000001</c:v>
                </c:pt>
                <c:pt idx="1884">
                  <c:v>2.0134228000000001E-2</c:v>
                </c:pt>
                <c:pt idx="1885">
                  <c:v>0.10738254999999999</c:v>
                </c:pt>
                <c:pt idx="1886">
                  <c:v>0.18791946300000001</c:v>
                </c:pt>
                <c:pt idx="1887">
                  <c:v>0.197986577</c:v>
                </c:pt>
                <c:pt idx="1888">
                  <c:v>0.20805369100000001</c:v>
                </c:pt>
                <c:pt idx="1889">
                  <c:v>0.25503355700000002</c:v>
                </c:pt>
                <c:pt idx="1890">
                  <c:v>0.22818791899999999</c:v>
                </c:pt>
                <c:pt idx="1891">
                  <c:v>0.17449664400000001</c:v>
                </c:pt>
                <c:pt idx="1892">
                  <c:v>0.154362416</c:v>
                </c:pt>
                <c:pt idx="1893">
                  <c:v>0.127516779</c:v>
                </c:pt>
                <c:pt idx="1894">
                  <c:v>8.0536913000000002E-2</c:v>
                </c:pt>
                <c:pt idx="1895">
                  <c:v>8.7248322000000003E-2</c:v>
                </c:pt>
                <c:pt idx="1896">
                  <c:v>0.10067114100000001</c:v>
                </c:pt>
                <c:pt idx="1897">
                  <c:v>3.3557047E-2</c:v>
                </c:pt>
                <c:pt idx="1898">
                  <c:v>7.3825503000000001E-2</c:v>
                </c:pt>
                <c:pt idx="1899">
                  <c:v>3.3557047E-2</c:v>
                </c:pt>
                <c:pt idx="1900">
                  <c:v>5.3691274999999997E-2</c:v>
                </c:pt>
                <c:pt idx="1901">
                  <c:v>6.7114093999999999E-2</c:v>
                </c:pt>
                <c:pt idx="1902">
                  <c:v>2.6845638000000002E-2</c:v>
                </c:pt>
                <c:pt idx="1903">
                  <c:v>1.3422819000000001E-2</c:v>
                </c:pt>
                <c:pt idx="1904">
                  <c:v>7.3825503000000001E-2</c:v>
                </c:pt>
                <c:pt idx="1905">
                  <c:v>0.120805369</c:v>
                </c:pt>
                <c:pt idx="1906">
                  <c:v>0.17449664400000001</c:v>
                </c:pt>
                <c:pt idx="1907">
                  <c:v>0.22147650999999999</c:v>
                </c:pt>
                <c:pt idx="1908">
                  <c:v>0.18791946300000001</c:v>
                </c:pt>
                <c:pt idx="1909">
                  <c:v>0.17449664400000001</c:v>
                </c:pt>
                <c:pt idx="1910">
                  <c:v>0.167785235</c:v>
                </c:pt>
                <c:pt idx="1911">
                  <c:v>0.134228188</c:v>
                </c:pt>
                <c:pt idx="1912">
                  <c:v>0.147651007</c:v>
                </c:pt>
                <c:pt idx="1913">
                  <c:v>0.17449664400000001</c:v>
                </c:pt>
                <c:pt idx="1914">
                  <c:v>0.20134228200000001</c:v>
                </c:pt>
                <c:pt idx="1915">
                  <c:v>0.127516779</c:v>
                </c:pt>
                <c:pt idx="1916">
                  <c:v>0.120805369</c:v>
                </c:pt>
                <c:pt idx="1917">
                  <c:v>0.127516779</c:v>
                </c:pt>
                <c:pt idx="1918">
                  <c:v>0.134228188</c:v>
                </c:pt>
                <c:pt idx="1919">
                  <c:v>8.7248322000000003E-2</c:v>
                </c:pt>
                <c:pt idx="1920">
                  <c:v>0.10402684500000001</c:v>
                </c:pt>
                <c:pt idx="1921">
                  <c:v>0.120805369</c:v>
                </c:pt>
                <c:pt idx="1922">
                  <c:v>0.127516779</c:v>
                </c:pt>
                <c:pt idx="1923">
                  <c:v>0.161073826</c:v>
                </c:pt>
                <c:pt idx="1924">
                  <c:v>8.0536913000000002E-2</c:v>
                </c:pt>
                <c:pt idx="1925">
                  <c:v>0.10738254999999999</c:v>
                </c:pt>
                <c:pt idx="1926">
                  <c:v>0.161073826</c:v>
                </c:pt>
                <c:pt idx="1927">
                  <c:v>0.11409395999999999</c:v>
                </c:pt>
                <c:pt idx="1928">
                  <c:v>0.167785235</c:v>
                </c:pt>
                <c:pt idx="1929">
                  <c:v>0.167785235</c:v>
                </c:pt>
                <c:pt idx="1930">
                  <c:v>0.21476510100000001</c:v>
                </c:pt>
                <c:pt idx="1931">
                  <c:v>0.268456376</c:v>
                </c:pt>
                <c:pt idx="1932">
                  <c:v>0.28187919500000003</c:v>
                </c:pt>
                <c:pt idx="1933">
                  <c:v>0.23489932899999999</c:v>
                </c:pt>
                <c:pt idx="1934">
                  <c:v>0.29530201299999997</c:v>
                </c:pt>
                <c:pt idx="1935">
                  <c:v>0.23489932899999999</c:v>
                </c:pt>
                <c:pt idx="1936">
                  <c:v>0.21476510100000001</c:v>
                </c:pt>
                <c:pt idx="1937">
                  <c:v>0.22818791899999999</c:v>
                </c:pt>
                <c:pt idx="1938">
                  <c:v>0.22147650999999999</c:v>
                </c:pt>
                <c:pt idx="1939">
                  <c:v>0.19463087200000001</c:v>
                </c:pt>
                <c:pt idx="1940">
                  <c:v>0.22818791899999999</c:v>
                </c:pt>
                <c:pt idx="1941">
                  <c:v>0.22818791899999999</c:v>
                </c:pt>
                <c:pt idx="1942">
                  <c:v>0.21476510100000001</c:v>
                </c:pt>
                <c:pt idx="1943">
                  <c:v>0.18791946300000001</c:v>
                </c:pt>
                <c:pt idx="1944">
                  <c:v>0.20134228200000001</c:v>
                </c:pt>
                <c:pt idx="1945">
                  <c:v>0.22818791899999999</c:v>
                </c:pt>
                <c:pt idx="1946">
                  <c:v>0.18791946300000001</c:v>
                </c:pt>
                <c:pt idx="1947">
                  <c:v>0.167785235</c:v>
                </c:pt>
                <c:pt idx="1948">
                  <c:v>0.20134228200000001</c:v>
                </c:pt>
                <c:pt idx="1949">
                  <c:v>0.21476510100000001</c:v>
                </c:pt>
                <c:pt idx="1950">
                  <c:v>0.22818791899999999</c:v>
                </c:pt>
                <c:pt idx="1951">
                  <c:v>0.20805369100000001</c:v>
                </c:pt>
                <c:pt idx="1952">
                  <c:v>0.22147650999999999</c:v>
                </c:pt>
                <c:pt idx="1953">
                  <c:v>0.22147650999999999</c:v>
                </c:pt>
                <c:pt idx="1954">
                  <c:v>0.23489932899999999</c:v>
                </c:pt>
                <c:pt idx="1955">
                  <c:v>0.20805369100000001</c:v>
                </c:pt>
                <c:pt idx="1956">
                  <c:v>0.21476510100000001</c:v>
                </c:pt>
                <c:pt idx="1957">
                  <c:v>0.22818791899999999</c:v>
                </c:pt>
                <c:pt idx="1958">
                  <c:v>0.20805369100000001</c:v>
                </c:pt>
                <c:pt idx="1959">
                  <c:v>0.25503355700000002</c:v>
                </c:pt>
                <c:pt idx="1960">
                  <c:v>0.24161073799999999</c:v>
                </c:pt>
                <c:pt idx="1961">
                  <c:v>0.18120805400000001</c:v>
                </c:pt>
                <c:pt idx="1962">
                  <c:v>0.18791946300000001</c:v>
                </c:pt>
                <c:pt idx="1963">
                  <c:v>0.18120805400000001</c:v>
                </c:pt>
                <c:pt idx="1964">
                  <c:v>0.21476510100000001</c:v>
                </c:pt>
                <c:pt idx="1965">
                  <c:v>0.26174496600000002</c:v>
                </c:pt>
                <c:pt idx="1966">
                  <c:v>0.22147650999999999</c:v>
                </c:pt>
                <c:pt idx="1967">
                  <c:v>0.20805369100000001</c:v>
                </c:pt>
                <c:pt idx="1968">
                  <c:v>0.20805369100000001</c:v>
                </c:pt>
                <c:pt idx="1969">
                  <c:v>0.19463087200000001</c:v>
                </c:pt>
                <c:pt idx="1970">
                  <c:v>0.17449664400000001</c:v>
                </c:pt>
                <c:pt idx="1971">
                  <c:v>0.167785235</c:v>
                </c:pt>
                <c:pt idx="1972">
                  <c:v>0.140939597</c:v>
                </c:pt>
                <c:pt idx="1973">
                  <c:v>0.127516779</c:v>
                </c:pt>
                <c:pt idx="1974">
                  <c:v>0.134228188</c:v>
                </c:pt>
                <c:pt idx="1975">
                  <c:v>0.161073826</c:v>
                </c:pt>
                <c:pt idx="1976">
                  <c:v>0.18120805400000001</c:v>
                </c:pt>
                <c:pt idx="1977">
                  <c:v>0.147651007</c:v>
                </c:pt>
                <c:pt idx="1978">
                  <c:v>0.140939597</c:v>
                </c:pt>
                <c:pt idx="1979">
                  <c:v>0.161073826</c:v>
                </c:pt>
                <c:pt idx="1980">
                  <c:v>0.18791946300000001</c:v>
                </c:pt>
                <c:pt idx="1981">
                  <c:v>0.147651007</c:v>
                </c:pt>
                <c:pt idx="1982">
                  <c:v>0.161073826</c:v>
                </c:pt>
                <c:pt idx="1983">
                  <c:v>0.140939597</c:v>
                </c:pt>
                <c:pt idx="1984">
                  <c:v>0.161073826</c:v>
                </c:pt>
                <c:pt idx="1985">
                  <c:v>0.19463087200000001</c:v>
                </c:pt>
                <c:pt idx="1986">
                  <c:v>0.21476510100000001</c:v>
                </c:pt>
                <c:pt idx="1987">
                  <c:v>0.18791946300000001</c:v>
                </c:pt>
                <c:pt idx="1988">
                  <c:v>0.17449664400000001</c:v>
                </c:pt>
                <c:pt idx="1989">
                  <c:v>0.147651007</c:v>
                </c:pt>
                <c:pt idx="1990">
                  <c:v>0.154362416</c:v>
                </c:pt>
                <c:pt idx="1991">
                  <c:v>0.154362416</c:v>
                </c:pt>
                <c:pt idx="1992">
                  <c:v>0.120805369</c:v>
                </c:pt>
                <c:pt idx="1993">
                  <c:v>0.134228188</c:v>
                </c:pt>
                <c:pt idx="1994">
                  <c:v>0.127516779</c:v>
                </c:pt>
                <c:pt idx="1995">
                  <c:v>0.120805369</c:v>
                </c:pt>
                <c:pt idx="1996">
                  <c:v>0.120805369</c:v>
                </c:pt>
                <c:pt idx="1997">
                  <c:v>0.134228188</c:v>
                </c:pt>
                <c:pt idx="1998">
                  <c:v>0.134228188</c:v>
                </c:pt>
                <c:pt idx="1999">
                  <c:v>0.134228188</c:v>
                </c:pt>
                <c:pt idx="2000">
                  <c:v>0.147651007</c:v>
                </c:pt>
                <c:pt idx="2001">
                  <c:v>0.17449664400000001</c:v>
                </c:pt>
                <c:pt idx="2002">
                  <c:v>0.134228188</c:v>
                </c:pt>
                <c:pt idx="2003">
                  <c:v>0.19463087200000001</c:v>
                </c:pt>
                <c:pt idx="2004">
                  <c:v>0.167785235</c:v>
                </c:pt>
                <c:pt idx="2005">
                  <c:v>0.10738254999999999</c:v>
                </c:pt>
                <c:pt idx="2006">
                  <c:v>0.147651007</c:v>
                </c:pt>
                <c:pt idx="2007">
                  <c:v>0.154362416</c:v>
                </c:pt>
                <c:pt idx="2008">
                  <c:v>0.18791946300000001</c:v>
                </c:pt>
                <c:pt idx="2009">
                  <c:v>0.23489932899999999</c:v>
                </c:pt>
                <c:pt idx="2010">
                  <c:v>0.18120805400000001</c:v>
                </c:pt>
                <c:pt idx="2011">
                  <c:v>0.19463087200000001</c:v>
                </c:pt>
                <c:pt idx="2012">
                  <c:v>0.18120805400000001</c:v>
                </c:pt>
                <c:pt idx="2013">
                  <c:v>0.167785235</c:v>
                </c:pt>
                <c:pt idx="2014">
                  <c:v>0.22818791899999999</c:v>
                </c:pt>
                <c:pt idx="2015">
                  <c:v>0.20805369100000001</c:v>
                </c:pt>
                <c:pt idx="2016">
                  <c:v>0.18120805400000001</c:v>
                </c:pt>
                <c:pt idx="2017">
                  <c:v>0.147651007</c:v>
                </c:pt>
                <c:pt idx="2018">
                  <c:v>0.154362416</c:v>
                </c:pt>
                <c:pt idx="2019">
                  <c:v>0.154362416</c:v>
                </c:pt>
                <c:pt idx="2020">
                  <c:v>0.120805369</c:v>
                </c:pt>
                <c:pt idx="2021">
                  <c:v>0.134228188</c:v>
                </c:pt>
                <c:pt idx="2022">
                  <c:v>0.140939597</c:v>
                </c:pt>
                <c:pt idx="2023">
                  <c:v>0.18120805400000001</c:v>
                </c:pt>
                <c:pt idx="2024">
                  <c:v>0.20805369100000001</c:v>
                </c:pt>
                <c:pt idx="2025">
                  <c:v>0.23489932899999999</c:v>
                </c:pt>
                <c:pt idx="2026">
                  <c:v>0.22147650999999999</c:v>
                </c:pt>
                <c:pt idx="2027">
                  <c:v>0.22818791899999999</c:v>
                </c:pt>
                <c:pt idx="2028">
                  <c:v>0.167785235</c:v>
                </c:pt>
                <c:pt idx="2029">
                  <c:v>0.167785235</c:v>
                </c:pt>
                <c:pt idx="2030">
                  <c:v>0.19463087200000001</c:v>
                </c:pt>
                <c:pt idx="2031">
                  <c:v>0.154362416</c:v>
                </c:pt>
                <c:pt idx="2032">
                  <c:v>0.147651007</c:v>
                </c:pt>
                <c:pt idx="2033">
                  <c:v>0.120805369</c:v>
                </c:pt>
                <c:pt idx="2034">
                  <c:v>1.3422819000000001E-2</c:v>
                </c:pt>
                <c:pt idx="2035">
                  <c:v>4.0268456000000001E-2</c:v>
                </c:pt>
                <c:pt idx="2036">
                  <c:v>8.0536913000000002E-2</c:v>
                </c:pt>
                <c:pt idx="2037">
                  <c:v>0.154362416</c:v>
                </c:pt>
                <c:pt idx="2038">
                  <c:v>0.161073826</c:v>
                </c:pt>
                <c:pt idx="2039">
                  <c:v>0.10067114100000001</c:v>
                </c:pt>
                <c:pt idx="2040">
                  <c:v>3.3557047E-2</c:v>
                </c:pt>
                <c:pt idx="2041">
                  <c:v>0</c:v>
                </c:pt>
                <c:pt idx="2042">
                  <c:v>2.0134228000000001E-2</c:v>
                </c:pt>
                <c:pt idx="2043">
                  <c:v>4.6979866000000002E-2</c:v>
                </c:pt>
                <c:pt idx="2044">
                  <c:v>4.0268456000000001E-2</c:v>
                </c:pt>
                <c:pt idx="2045">
                  <c:v>6.7114093999999999E-2</c:v>
                </c:pt>
                <c:pt idx="2046">
                  <c:v>5.3691274999999997E-2</c:v>
                </c:pt>
                <c:pt idx="2047">
                  <c:v>1.3422819000000001E-2</c:v>
                </c:pt>
                <c:pt idx="2048">
                  <c:v>4.0268456000000001E-2</c:v>
                </c:pt>
                <c:pt idx="2049">
                  <c:v>0.127516779</c:v>
                </c:pt>
                <c:pt idx="2050">
                  <c:v>0.18120805400000001</c:v>
                </c:pt>
                <c:pt idx="2051">
                  <c:v>0.161073826</c:v>
                </c:pt>
                <c:pt idx="2052">
                  <c:v>0.161073826</c:v>
                </c:pt>
                <c:pt idx="2053">
                  <c:v>0.20805369100000001</c:v>
                </c:pt>
                <c:pt idx="2054">
                  <c:v>0.28859060399999997</c:v>
                </c:pt>
                <c:pt idx="2055">
                  <c:v>0.22147650999999999</c:v>
                </c:pt>
                <c:pt idx="2056">
                  <c:v>0.22147650999999999</c:v>
                </c:pt>
                <c:pt idx="2057">
                  <c:v>0.18120805400000001</c:v>
                </c:pt>
                <c:pt idx="2058">
                  <c:v>0.167785235</c:v>
                </c:pt>
                <c:pt idx="2059">
                  <c:v>0.140939597</c:v>
                </c:pt>
                <c:pt idx="2060">
                  <c:v>0.120805369</c:v>
                </c:pt>
                <c:pt idx="2061">
                  <c:v>0.120805369</c:v>
                </c:pt>
                <c:pt idx="2062">
                  <c:v>0.21476510100000001</c:v>
                </c:pt>
                <c:pt idx="2063">
                  <c:v>0.23489932899999999</c:v>
                </c:pt>
                <c:pt idx="2064">
                  <c:v>0.22147650999999999</c:v>
                </c:pt>
                <c:pt idx="2065">
                  <c:v>0.20134228200000001</c:v>
                </c:pt>
                <c:pt idx="2066">
                  <c:v>0.19463087200000001</c:v>
                </c:pt>
                <c:pt idx="2067">
                  <c:v>0.23489932899999999</c:v>
                </c:pt>
                <c:pt idx="2068">
                  <c:v>0.140939597</c:v>
                </c:pt>
                <c:pt idx="2069">
                  <c:v>0.11409395999999999</c:v>
                </c:pt>
                <c:pt idx="2070">
                  <c:v>0.140939597</c:v>
                </c:pt>
                <c:pt idx="2071">
                  <c:v>0.140939597</c:v>
                </c:pt>
                <c:pt idx="2072">
                  <c:v>0.23489932899999999</c:v>
                </c:pt>
                <c:pt idx="2073">
                  <c:v>0.23489932899999999</c:v>
                </c:pt>
                <c:pt idx="2074">
                  <c:v>0.23489932899999999</c:v>
                </c:pt>
                <c:pt idx="2075">
                  <c:v>0.268456376</c:v>
                </c:pt>
                <c:pt idx="2076">
                  <c:v>0.22818791899999999</c:v>
                </c:pt>
                <c:pt idx="2077">
                  <c:v>0.23489932899999999</c:v>
                </c:pt>
                <c:pt idx="2078">
                  <c:v>0.24832214799999999</c:v>
                </c:pt>
                <c:pt idx="2079">
                  <c:v>0.18120805400000001</c:v>
                </c:pt>
                <c:pt idx="2080">
                  <c:v>0.18120805400000001</c:v>
                </c:pt>
                <c:pt idx="2081">
                  <c:v>0.22147650999999999</c:v>
                </c:pt>
                <c:pt idx="2082">
                  <c:v>0.29530201299999997</c:v>
                </c:pt>
                <c:pt idx="2083">
                  <c:v>0.34228187900000001</c:v>
                </c:pt>
                <c:pt idx="2084">
                  <c:v>0.35906040299999997</c:v>
                </c:pt>
                <c:pt idx="2085">
                  <c:v>0.37583892600000002</c:v>
                </c:pt>
                <c:pt idx="2086">
                  <c:v>0.29530201299999997</c:v>
                </c:pt>
                <c:pt idx="2087">
                  <c:v>0.19463087200000001</c:v>
                </c:pt>
                <c:pt idx="2088">
                  <c:v>0.134228188</c:v>
                </c:pt>
                <c:pt idx="2089">
                  <c:v>6.7114093999999999E-2</c:v>
                </c:pt>
                <c:pt idx="2090">
                  <c:v>6.7114093999999999E-2</c:v>
                </c:pt>
                <c:pt idx="2091">
                  <c:v>4.0268456000000001E-2</c:v>
                </c:pt>
                <c:pt idx="2092">
                  <c:v>3.3557047E-2</c:v>
                </c:pt>
                <c:pt idx="2093">
                  <c:v>2.0134228000000001E-2</c:v>
                </c:pt>
                <c:pt idx="2094">
                  <c:v>7.3825503000000001E-2</c:v>
                </c:pt>
                <c:pt idx="2095">
                  <c:v>8.0536913000000002E-2</c:v>
                </c:pt>
                <c:pt idx="2096">
                  <c:v>0.11409395999999999</c:v>
                </c:pt>
                <c:pt idx="2097">
                  <c:v>0.19463087200000001</c:v>
                </c:pt>
                <c:pt idx="2098">
                  <c:v>0.22147650999999999</c:v>
                </c:pt>
                <c:pt idx="2099">
                  <c:v>0.21476510100000001</c:v>
                </c:pt>
                <c:pt idx="2100">
                  <c:v>0.140939597</c:v>
                </c:pt>
                <c:pt idx="2101">
                  <c:v>0.11409395999999999</c:v>
                </c:pt>
                <c:pt idx="2102">
                  <c:v>0.161073826</c:v>
                </c:pt>
                <c:pt idx="2103">
                  <c:v>0.154362416</c:v>
                </c:pt>
                <c:pt idx="2104">
                  <c:v>0.11409395999999999</c:v>
                </c:pt>
                <c:pt idx="2105">
                  <c:v>0.127516779</c:v>
                </c:pt>
                <c:pt idx="2106">
                  <c:v>8.7248322000000003E-2</c:v>
                </c:pt>
                <c:pt idx="2107">
                  <c:v>0.10738254999999999</c:v>
                </c:pt>
                <c:pt idx="2108">
                  <c:v>6.7114093999999999E-2</c:v>
                </c:pt>
                <c:pt idx="2109">
                  <c:v>0.147651007</c:v>
                </c:pt>
                <c:pt idx="2110">
                  <c:v>0.19463087200000001</c:v>
                </c:pt>
                <c:pt idx="2111">
                  <c:v>0.26174496600000002</c:v>
                </c:pt>
                <c:pt idx="2112">
                  <c:v>0.25503355700000002</c:v>
                </c:pt>
                <c:pt idx="2113">
                  <c:v>0.22147650999999999</c:v>
                </c:pt>
                <c:pt idx="2114">
                  <c:v>0.167785235</c:v>
                </c:pt>
                <c:pt idx="2115">
                  <c:v>0.19463087200000001</c:v>
                </c:pt>
                <c:pt idx="2116">
                  <c:v>0.19463087200000001</c:v>
                </c:pt>
                <c:pt idx="2117">
                  <c:v>0.147651007</c:v>
                </c:pt>
                <c:pt idx="2118">
                  <c:v>0.10738254999999999</c:v>
                </c:pt>
                <c:pt idx="2119">
                  <c:v>8.7248322000000003E-2</c:v>
                </c:pt>
                <c:pt idx="2120">
                  <c:v>7.3825503000000001E-2</c:v>
                </c:pt>
                <c:pt idx="2121">
                  <c:v>0.134228188</c:v>
                </c:pt>
                <c:pt idx="2122">
                  <c:v>0.134228188</c:v>
                </c:pt>
                <c:pt idx="2123">
                  <c:v>0.147651007</c:v>
                </c:pt>
                <c:pt idx="2124">
                  <c:v>0.18791946300000001</c:v>
                </c:pt>
                <c:pt idx="2125">
                  <c:v>0.147651007</c:v>
                </c:pt>
                <c:pt idx="2126">
                  <c:v>0.140939597</c:v>
                </c:pt>
                <c:pt idx="2127">
                  <c:v>8.7248322000000003E-2</c:v>
                </c:pt>
                <c:pt idx="2128">
                  <c:v>6.0402684999999998E-2</c:v>
                </c:pt>
                <c:pt idx="2129">
                  <c:v>2.6845638000000002E-2</c:v>
                </c:pt>
                <c:pt idx="2130">
                  <c:v>6.7114089999999998E-3</c:v>
                </c:pt>
                <c:pt idx="2131">
                  <c:v>0</c:v>
                </c:pt>
                <c:pt idx="2132">
                  <c:v>0</c:v>
                </c:pt>
                <c:pt idx="2133">
                  <c:v>6.7114089999999998E-3</c:v>
                </c:pt>
                <c:pt idx="2134">
                  <c:v>8.7248322000000003E-2</c:v>
                </c:pt>
                <c:pt idx="2135">
                  <c:v>0.140939597</c:v>
                </c:pt>
                <c:pt idx="2136">
                  <c:v>0.11409395999999999</c:v>
                </c:pt>
                <c:pt idx="2137">
                  <c:v>0.167785235</c:v>
                </c:pt>
                <c:pt idx="2138">
                  <c:v>0.167785235</c:v>
                </c:pt>
                <c:pt idx="2139">
                  <c:v>0.23489932899999999</c:v>
                </c:pt>
                <c:pt idx="2140">
                  <c:v>0.20805369100000001</c:v>
                </c:pt>
                <c:pt idx="2141">
                  <c:v>0.18791946300000001</c:v>
                </c:pt>
                <c:pt idx="2142">
                  <c:v>7.3825503000000001E-2</c:v>
                </c:pt>
                <c:pt idx="2143">
                  <c:v>2.6845638000000002E-2</c:v>
                </c:pt>
                <c:pt idx="2144">
                  <c:v>6.0402684999999998E-2</c:v>
                </c:pt>
                <c:pt idx="2145">
                  <c:v>0.140939597</c:v>
                </c:pt>
                <c:pt idx="2146">
                  <c:v>0.20134228200000001</c:v>
                </c:pt>
                <c:pt idx="2147">
                  <c:v>0.167785235</c:v>
                </c:pt>
                <c:pt idx="2148">
                  <c:v>0.161073826</c:v>
                </c:pt>
                <c:pt idx="2149">
                  <c:v>6.0402684999999998E-2</c:v>
                </c:pt>
                <c:pt idx="2150">
                  <c:v>0.10067114100000001</c:v>
                </c:pt>
                <c:pt idx="2151">
                  <c:v>0.140939597</c:v>
                </c:pt>
                <c:pt idx="2152">
                  <c:v>0.154362416</c:v>
                </c:pt>
                <c:pt idx="2153">
                  <c:v>0.134228188</c:v>
                </c:pt>
                <c:pt idx="2154">
                  <c:v>0.19463087200000001</c:v>
                </c:pt>
                <c:pt idx="2155">
                  <c:v>0.18791946300000001</c:v>
                </c:pt>
                <c:pt idx="2156">
                  <c:v>0.17449664400000001</c:v>
                </c:pt>
                <c:pt idx="2157">
                  <c:v>0.268456376</c:v>
                </c:pt>
                <c:pt idx="2158">
                  <c:v>0.22147650999999999</c:v>
                </c:pt>
                <c:pt idx="2159">
                  <c:v>0.24161073799999999</c:v>
                </c:pt>
                <c:pt idx="2160">
                  <c:v>0.24608501099999999</c:v>
                </c:pt>
                <c:pt idx="2161">
                  <c:v>0.25055928399999999</c:v>
                </c:pt>
                <c:pt idx="2162">
                  <c:v>0.25503355700000002</c:v>
                </c:pt>
                <c:pt idx="2163">
                  <c:v>0.22147650999999999</c:v>
                </c:pt>
                <c:pt idx="2164">
                  <c:v>0.167785235</c:v>
                </c:pt>
                <c:pt idx="2165">
                  <c:v>0.140939597</c:v>
                </c:pt>
                <c:pt idx="2166">
                  <c:v>0.154362416</c:v>
                </c:pt>
                <c:pt idx="2167">
                  <c:v>0.147651007</c:v>
                </c:pt>
                <c:pt idx="2168">
                  <c:v>0.165548099</c:v>
                </c:pt>
                <c:pt idx="2169">
                  <c:v>0.18344519000000001</c:v>
                </c:pt>
                <c:pt idx="2170">
                  <c:v>0.20134228200000001</c:v>
                </c:pt>
                <c:pt idx="2171">
                  <c:v>0.18791946300000001</c:v>
                </c:pt>
                <c:pt idx="2172">
                  <c:v>0.140939597</c:v>
                </c:pt>
                <c:pt idx="2173">
                  <c:v>0.20805369100000001</c:v>
                </c:pt>
                <c:pt idx="2174">
                  <c:v>0.167785235</c:v>
                </c:pt>
                <c:pt idx="2175">
                  <c:v>0.19463087200000001</c:v>
                </c:pt>
                <c:pt idx="2176">
                  <c:v>0.24832214799999999</c:v>
                </c:pt>
                <c:pt idx="2177">
                  <c:v>0.25503355700000002</c:v>
                </c:pt>
                <c:pt idx="2178">
                  <c:v>0.24161073799999999</c:v>
                </c:pt>
                <c:pt idx="2179">
                  <c:v>0.154362416</c:v>
                </c:pt>
                <c:pt idx="2180">
                  <c:v>0.17449664400000001</c:v>
                </c:pt>
                <c:pt idx="2181">
                  <c:v>0.154362416</c:v>
                </c:pt>
                <c:pt idx="2182">
                  <c:v>0.134228188</c:v>
                </c:pt>
                <c:pt idx="2183">
                  <c:v>0.161073826</c:v>
                </c:pt>
                <c:pt idx="2184">
                  <c:v>0.302013423</c:v>
                </c:pt>
                <c:pt idx="2185">
                  <c:v>0.28859060399999997</c:v>
                </c:pt>
                <c:pt idx="2186">
                  <c:v>0.28859060399999997</c:v>
                </c:pt>
                <c:pt idx="2187">
                  <c:v>0.31879194700000002</c:v>
                </c:pt>
                <c:pt idx="2188">
                  <c:v>0.34899328899999998</c:v>
                </c:pt>
                <c:pt idx="2189">
                  <c:v>0.38926174499999999</c:v>
                </c:pt>
                <c:pt idx="2190">
                  <c:v>0.36241610699999999</c:v>
                </c:pt>
                <c:pt idx="2191">
                  <c:v>0.38255033599999999</c:v>
                </c:pt>
                <c:pt idx="2192">
                  <c:v>0.38255033599999999</c:v>
                </c:pt>
                <c:pt idx="2193">
                  <c:v>0.37583892600000002</c:v>
                </c:pt>
                <c:pt idx="2194">
                  <c:v>0.38926174499999999</c:v>
                </c:pt>
                <c:pt idx="2195">
                  <c:v>0.40268456400000002</c:v>
                </c:pt>
                <c:pt idx="2196">
                  <c:v>0.39597315399999999</c:v>
                </c:pt>
                <c:pt idx="2197">
                  <c:v>0.429530201</c:v>
                </c:pt>
                <c:pt idx="2198">
                  <c:v>0.40268456400000002</c:v>
                </c:pt>
                <c:pt idx="2199">
                  <c:v>0.44295301999999998</c:v>
                </c:pt>
                <c:pt idx="2200">
                  <c:v>0.46308724800000001</c:v>
                </c:pt>
                <c:pt idx="2201">
                  <c:v>0.46979865799999998</c:v>
                </c:pt>
                <c:pt idx="2202">
                  <c:v>0.46979865799999998</c:v>
                </c:pt>
                <c:pt idx="2203">
                  <c:v>0.44966443</c:v>
                </c:pt>
                <c:pt idx="2204">
                  <c:v>0.47651006699999998</c:v>
                </c:pt>
                <c:pt idx="2205">
                  <c:v>0.46308724800000001</c:v>
                </c:pt>
                <c:pt idx="2206">
                  <c:v>0.416107383</c:v>
                </c:pt>
                <c:pt idx="2207">
                  <c:v>0.429530201</c:v>
                </c:pt>
                <c:pt idx="2208">
                  <c:v>0.45637583900000001</c:v>
                </c:pt>
                <c:pt idx="2209">
                  <c:v>0.36912751700000002</c:v>
                </c:pt>
                <c:pt idx="2210">
                  <c:v>0.34899328899999998</c:v>
                </c:pt>
                <c:pt idx="2211">
                  <c:v>0.40939597300000002</c:v>
                </c:pt>
                <c:pt idx="2212">
                  <c:v>0.34228187900000001</c:v>
                </c:pt>
                <c:pt idx="2213">
                  <c:v>0.38926174499999999</c:v>
                </c:pt>
                <c:pt idx="2214">
                  <c:v>0.34899328899999998</c:v>
                </c:pt>
                <c:pt idx="2215">
                  <c:v>0.32214765099999998</c:v>
                </c:pt>
                <c:pt idx="2216">
                  <c:v>0.32885905999999998</c:v>
                </c:pt>
                <c:pt idx="2217">
                  <c:v>0.308724832</c:v>
                </c:pt>
                <c:pt idx="2218">
                  <c:v>0.32885905999999998</c:v>
                </c:pt>
                <c:pt idx="2219">
                  <c:v>0.28187919500000003</c:v>
                </c:pt>
                <c:pt idx="2220">
                  <c:v>0.24832214799999999</c:v>
                </c:pt>
                <c:pt idx="2221">
                  <c:v>0.275167785</c:v>
                </c:pt>
                <c:pt idx="2222">
                  <c:v>0.25503355700000002</c:v>
                </c:pt>
                <c:pt idx="2223">
                  <c:v>0.24161073799999999</c:v>
                </c:pt>
                <c:pt idx="2224">
                  <c:v>0.22147650999999999</c:v>
                </c:pt>
                <c:pt idx="2225">
                  <c:v>0.154362416</c:v>
                </c:pt>
                <c:pt idx="2226">
                  <c:v>0.167785235</c:v>
                </c:pt>
                <c:pt idx="2227">
                  <c:v>0.154362416</c:v>
                </c:pt>
                <c:pt idx="2228">
                  <c:v>0.140939597</c:v>
                </c:pt>
                <c:pt idx="2229">
                  <c:v>0.18791946300000001</c:v>
                </c:pt>
                <c:pt idx="2230">
                  <c:v>0.161073826</c:v>
                </c:pt>
                <c:pt idx="2231">
                  <c:v>0.17449664400000001</c:v>
                </c:pt>
                <c:pt idx="2232">
                  <c:v>0.154362416</c:v>
                </c:pt>
                <c:pt idx="2233">
                  <c:v>0.20134228200000001</c:v>
                </c:pt>
                <c:pt idx="2234">
                  <c:v>0.22818791899999999</c:v>
                </c:pt>
                <c:pt idx="2235">
                  <c:v>0.20805369100000001</c:v>
                </c:pt>
                <c:pt idx="2236">
                  <c:v>0.147651007</c:v>
                </c:pt>
                <c:pt idx="2237">
                  <c:v>0.147651007</c:v>
                </c:pt>
                <c:pt idx="2238">
                  <c:v>0.17449664400000001</c:v>
                </c:pt>
                <c:pt idx="2239">
                  <c:v>0.18120805400000001</c:v>
                </c:pt>
                <c:pt idx="2240">
                  <c:v>0.22147650999999999</c:v>
                </c:pt>
                <c:pt idx="2241">
                  <c:v>0.21476510100000001</c:v>
                </c:pt>
                <c:pt idx="2242">
                  <c:v>0.18791946300000001</c:v>
                </c:pt>
                <c:pt idx="2243">
                  <c:v>0.161073826</c:v>
                </c:pt>
                <c:pt idx="2244">
                  <c:v>0.19463087200000001</c:v>
                </c:pt>
                <c:pt idx="2245">
                  <c:v>0.134228188</c:v>
                </c:pt>
                <c:pt idx="2246">
                  <c:v>0.17449664400000001</c:v>
                </c:pt>
                <c:pt idx="2247">
                  <c:v>0.23489932899999999</c:v>
                </c:pt>
                <c:pt idx="2248">
                  <c:v>0.20805369100000001</c:v>
                </c:pt>
                <c:pt idx="2249">
                  <c:v>0.154362416</c:v>
                </c:pt>
                <c:pt idx="2250">
                  <c:v>0.147651007</c:v>
                </c:pt>
                <c:pt idx="2251">
                  <c:v>0.22818791899999999</c:v>
                </c:pt>
                <c:pt idx="2252">
                  <c:v>0.23489932899999999</c:v>
                </c:pt>
                <c:pt idx="2253">
                  <c:v>0.134228188</c:v>
                </c:pt>
                <c:pt idx="2254">
                  <c:v>0.140939597</c:v>
                </c:pt>
                <c:pt idx="2255">
                  <c:v>0.147651007</c:v>
                </c:pt>
                <c:pt idx="2256">
                  <c:v>0.120805369</c:v>
                </c:pt>
                <c:pt idx="2257">
                  <c:v>0.147651007</c:v>
                </c:pt>
                <c:pt idx="2258">
                  <c:v>0.10738254999999999</c:v>
                </c:pt>
                <c:pt idx="2259">
                  <c:v>2.6845638000000002E-2</c:v>
                </c:pt>
                <c:pt idx="2260">
                  <c:v>7.3825503000000001E-2</c:v>
                </c:pt>
                <c:pt idx="2261">
                  <c:v>2.0134228000000001E-2</c:v>
                </c:pt>
                <c:pt idx="2262">
                  <c:v>2.0134228000000001E-2</c:v>
                </c:pt>
                <c:pt idx="2263">
                  <c:v>0</c:v>
                </c:pt>
                <c:pt idx="2264">
                  <c:v>3.3557047E-2</c:v>
                </c:pt>
                <c:pt idx="2265">
                  <c:v>6.7114093999999999E-2</c:v>
                </c:pt>
                <c:pt idx="2266">
                  <c:v>0</c:v>
                </c:pt>
                <c:pt idx="2267">
                  <c:v>6.7114093999999999E-2</c:v>
                </c:pt>
                <c:pt idx="2268">
                  <c:v>6.0402684999999998E-2</c:v>
                </c:pt>
                <c:pt idx="2269">
                  <c:v>0.127516779</c:v>
                </c:pt>
                <c:pt idx="2270">
                  <c:v>0.140939597</c:v>
                </c:pt>
                <c:pt idx="2271">
                  <c:v>0.167785235</c:v>
                </c:pt>
                <c:pt idx="2272">
                  <c:v>0.154362416</c:v>
                </c:pt>
                <c:pt idx="2273">
                  <c:v>0.18791946300000001</c:v>
                </c:pt>
                <c:pt idx="2274">
                  <c:v>0.20805369100000001</c:v>
                </c:pt>
                <c:pt idx="2275">
                  <c:v>0.127516779</c:v>
                </c:pt>
                <c:pt idx="2276">
                  <c:v>0.120805369</c:v>
                </c:pt>
                <c:pt idx="2277">
                  <c:v>0.167785235</c:v>
                </c:pt>
                <c:pt idx="2278">
                  <c:v>8.0536913000000002E-2</c:v>
                </c:pt>
                <c:pt idx="2279">
                  <c:v>0.10067114100000001</c:v>
                </c:pt>
                <c:pt idx="2280">
                  <c:v>0.10067114100000001</c:v>
                </c:pt>
                <c:pt idx="2281">
                  <c:v>8.7248322000000003E-2</c:v>
                </c:pt>
                <c:pt idx="2282">
                  <c:v>0.11409395999999999</c:v>
                </c:pt>
                <c:pt idx="2283">
                  <c:v>0.120805369</c:v>
                </c:pt>
                <c:pt idx="2284">
                  <c:v>6.7114093999999999E-2</c:v>
                </c:pt>
                <c:pt idx="2285">
                  <c:v>7.3825503000000001E-2</c:v>
                </c:pt>
                <c:pt idx="2286">
                  <c:v>0.127516779</c:v>
                </c:pt>
                <c:pt idx="2287">
                  <c:v>0.22818791899999999</c:v>
                </c:pt>
                <c:pt idx="2288">
                  <c:v>0.19463087200000001</c:v>
                </c:pt>
                <c:pt idx="2289">
                  <c:v>0.22147650999999999</c:v>
                </c:pt>
                <c:pt idx="2290">
                  <c:v>0.20134228200000001</c:v>
                </c:pt>
                <c:pt idx="2291">
                  <c:v>0.23489932899999999</c:v>
                </c:pt>
                <c:pt idx="2292">
                  <c:v>0.23489932899999999</c:v>
                </c:pt>
                <c:pt idx="2293">
                  <c:v>0.308724832</c:v>
                </c:pt>
                <c:pt idx="2294">
                  <c:v>0.23489932899999999</c:v>
                </c:pt>
                <c:pt idx="2295">
                  <c:v>0.18120805400000001</c:v>
                </c:pt>
                <c:pt idx="2296">
                  <c:v>0.19463087200000001</c:v>
                </c:pt>
                <c:pt idx="2297">
                  <c:v>0.23489932899999999</c:v>
                </c:pt>
                <c:pt idx="2298">
                  <c:v>0.24832214799999999</c:v>
                </c:pt>
                <c:pt idx="2299">
                  <c:v>0.20805369100000001</c:v>
                </c:pt>
                <c:pt idx="2300">
                  <c:v>0.21476510100000001</c:v>
                </c:pt>
                <c:pt idx="2301">
                  <c:v>0.167785235</c:v>
                </c:pt>
                <c:pt idx="2302">
                  <c:v>0.17449664400000001</c:v>
                </c:pt>
                <c:pt idx="2303">
                  <c:v>0.167785235</c:v>
                </c:pt>
                <c:pt idx="2304">
                  <c:v>0.17449664400000001</c:v>
                </c:pt>
                <c:pt idx="2305">
                  <c:v>0.19463087200000001</c:v>
                </c:pt>
                <c:pt idx="2306">
                  <c:v>0.161073826</c:v>
                </c:pt>
                <c:pt idx="2307">
                  <c:v>0.18120805400000001</c:v>
                </c:pt>
                <c:pt idx="2308">
                  <c:v>0.127516779</c:v>
                </c:pt>
                <c:pt idx="2309">
                  <c:v>0.134228188</c:v>
                </c:pt>
                <c:pt idx="2310">
                  <c:v>0.147651007</c:v>
                </c:pt>
                <c:pt idx="2311">
                  <c:v>0.154362416</c:v>
                </c:pt>
                <c:pt idx="2312">
                  <c:v>0.140939597</c:v>
                </c:pt>
                <c:pt idx="2313">
                  <c:v>0.10067114100000001</c:v>
                </c:pt>
                <c:pt idx="2314">
                  <c:v>0.127516779</c:v>
                </c:pt>
                <c:pt idx="2315">
                  <c:v>0.20805369100000001</c:v>
                </c:pt>
                <c:pt idx="2316">
                  <c:v>0.20134228200000001</c:v>
                </c:pt>
                <c:pt idx="2317">
                  <c:v>0.275167785</c:v>
                </c:pt>
                <c:pt idx="2318">
                  <c:v>0.25503355700000002</c:v>
                </c:pt>
                <c:pt idx="2319">
                  <c:v>0.20134228200000001</c:v>
                </c:pt>
                <c:pt idx="2320">
                  <c:v>0.140939597</c:v>
                </c:pt>
                <c:pt idx="2321">
                  <c:v>0.134228188</c:v>
                </c:pt>
                <c:pt idx="2322">
                  <c:v>0.20134228200000001</c:v>
                </c:pt>
                <c:pt idx="2323">
                  <c:v>0.21476510100000001</c:v>
                </c:pt>
                <c:pt idx="2324">
                  <c:v>0.154362416</c:v>
                </c:pt>
                <c:pt idx="2325">
                  <c:v>0.134228188</c:v>
                </c:pt>
                <c:pt idx="2326">
                  <c:v>0.11409395999999999</c:v>
                </c:pt>
                <c:pt idx="2327">
                  <c:v>0.127516779</c:v>
                </c:pt>
                <c:pt idx="2328">
                  <c:v>0.147651007</c:v>
                </c:pt>
                <c:pt idx="2329">
                  <c:v>0.140939597</c:v>
                </c:pt>
                <c:pt idx="2330">
                  <c:v>0.147651007</c:v>
                </c:pt>
                <c:pt idx="2331">
                  <c:v>0.134228188</c:v>
                </c:pt>
                <c:pt idx="2332">
                  <c:v>0.127516779</c:v>
                </c:pt>
                <c:pt idx="2333">
                  <c:v>8.7248322000000003E-2</c:v>
                </c:pt>
                <c:pt idx="2334">
                  <c:v>0.147651007</c:v>
                </c:pt>
                <c:pt idx="2335">
                  <c:v>8.0536913000000002E-2</c:v>
                </c:pt>
                <c:pt idx="2336">
                  <c:v>8.7248322000000003E-2</c:v>
                </c:pt>
                <c:pt idx="2337">
                  <c:v>0.154362416</c:v>
                </c:pt>
                <c:pt idx="2338">
                  <c:v>0.154362416</c:v>
                </c:pt>
                <c:pt idx="2339">
                  <c:v>0.167785235</c:v>
                </c:pt>
                <c:pt idx="2340">
                  <c:v>0.154362416</c:v>
                </c:pt>
                <c:pt idx="2341">
                  <c:v>0.167785235</c:v>
                </c:pt>
                <c:pt idx="2342">
                  <c:v>0.120805369</c:v>
                </c:pt>
                <c:pt idx="2343">
                  <c:v>0.10067114100000001</c:v>
                </c:pt>
                <c:pt idx="2344">
                  <c:v>8.7248322000000003E-2</c:v>
                </c:pt>
                <c:pt idx="2345">
                  <c:v>0.140939597</c:v>
                </c:pt>
                <c:pt idx="2346">
                  <c:v>0.18120805400000001</c:v>
                </c:pt>
                <c:pt idx="2347">
                  <c:v>0.161073826</c:v>
                </c:pt>
                <c:pt idx="2348">
                  <c:v>0.127516779</c:v>
                </c:pt>
                <c:pt idx="2349">
                  <c:v>0.140939597</c:v>
                </c:pt>
                <c:pt idx="2350">
                  <c:v>5.3691274999999997E-2</c:v>
                </c:pt>
                <c:pt idx="2351">
                  <c:v>6.0402684999999998E-2</c:v>
                </c:pt>
                <c:pt idx="2352">
                  <c:v>2.6845638000000002E-2</c:v>
                </c:pt>
                <c:pt idx="2353">
                  <c:v>2.6845638000000002E-2</c:v>
                </c:pt>
                <c:pt idx="2354">
                  <c:v>6.0402684999999998E-2</c:v>
                </c:pt>
                <c:pt idx="2355">
                  <c:v>4.6979866000000002E-2</c:v>
                </c:pt>
                <c:pt idx="2356">
                  <c:v>6.7114093999999999E-2</c:v>
                </c:pt>
                <c:pt idx="2357">
                  <c:v>7.3825503000000001E-2</c:v>
                </c:pt>
                <c:pt idx="2358">
                  <c:v>0.134228188</c:v>
                </c:pt>
                <c:pt idx="2359">
                  <c:v>0.18120805400000001</c:v>
                </c:pt>
                <c:pt idx="2360">
                  <c:v>0.154362416</c:v>
                </c:pt>
                <c:pt idx="2361">
                  <c:v>0.161073826</c:v>
                </c:pt>
                <c:pt idx="2362">
                  <c:v>0.19463087200000001</c:v>
                </c:pt>
                <c:pt idx="2363">
                  <c:v>0.18791946300000001</c:v>
                </c:pt>
                <c:pt idx="2364">
                  <c:v>0.19463087200000001</c:v>
                </c:pt>
                <c:pt idx="2365">
                  <c:v>0.21476510100000001</c:v>
                </c:pt>
                <c:pt idx="2366">
                  <c:v>0.25503355700000002</c:v>
                </c:pt>
                <c:pt idx="2367">
                  <c:v>0.20134228200000001</c:v>
                </c:pt>
                <c:pt idx="2368">
                  <c:v>0.22147650999999999</c:v>
                </c:pt>
                <c:pt idx="2369">
                  <c:v>0.161073826</c:v>
                </c:pt>
                <c:pt idx="2370">
                  <c:v>0.154362416</c:v>
                </c:pt>
                <c:pt idx="2371">
                  <c:v>0.140939597</c:v>
                </c:pt>
                <c:pt idx="2372">
                  <c:v>0.154362416</c:v>
                </c:pt>
                <c:pt idx="2373">
                  <c:v>0.11409395999999999</c:v>
                </c:pt>
                <c:pt idx="2374">
                  <c:v>0.11409395999999999</c:v>
                </c:pt>
                <c:pt idx="2375">
                  <c:v>0.120805369</c:v>
                </c:pt>
                <c:pt idx="2376">
                  <c:v>6.7114093999999999E-2</c:v>
                </c:pt>
                <c:pt idx="2377">
                  <c:v>7.3825503000000001E-2</c:v>
                </c:pt>
                <c:pt idx="2378">
                  <c:v>6.7114089999999998E-3</c:v>
                </c:pt>
                <c:pt idx="2379">
                  <c:v>0</c:v>
                </c:pt>
                <c:pt idx="2380">
                  <c:v>6.7114089999999998E-3</c:v>
                </c:pt>
                <c:pt idx="2381">
                  <c:v>0</c:v>
                </c:pt>
                <c:pt idx="2382">
                  <c:v>0</c:v>
                </c:pt>
                <c:pt idx="2383">
                  <c:v>0</c:v>
                </c:pt>
                <c:pt idx="2384">
                  <c:v>4.6979866000000002E-2</c:v>
                </c:pt>
                <c:pt idx="2385">
                  <c:v>0.147651007</c:v>
                </c:pt>
                <c:pt idx="2386">
                  <c:v>8.0536913000000002E-2</c:v>
                </c:pt>
                <c:pt idx="2387">
                  <c:v>4.6979866000000002E-2</c:v>
                </c:pt>
                <c:pt idx="2388">
                  <c:v>0.140939597</c:v>
                </c:pt>
                <c:pt idx="2389">
                  <c:v>0.22818791899999999</c:v>
                </c:pt>
                <c:pt idx="2390">
                  <c:v>0.18120805400000001</c:v>
                </c:pt>
                <c:pt idx="2391">
                  <c:v>0.18791946300000001</c:v>
                </c:pt>
                <c:pt idx="2392">
                  <c:v>0.147651007</c:v>
                </c:pt>
                <c:pt idx="2393">
                  <c:v>0.11409395999999999</c:v>
                </c:pt>
                <c:pt idx="2394">
                  <c:v>8.0536913000000002E-2</c:v>
                </c:pt>
                <c:pt idx="2395">
                  <c:v>8.0536913000000002E-2</c:v>
                </c:pt>
                <c:pt idx="2396">
                  <c:v>4.0268456000000001E-2</c:v>
                </c:pt>
                <c:pt idx="2397">
                  <c:v>0.11409395999999999</c:v>
                </c:pt>
                <c:pt idx="2398">
                  <c:v>4.6979866000000002E-2</c:v>
                </c:pt>
                <c:pt idx="2399">
                  <c:v>6.0402684999999998E-2</c:v>
                </c:pt>
                <c:pt idx="2400">
                  <c:v>8.7248322000000003E-2</c:v>
                </c:pt>
                <c:pt idx="2401">
                  <c:v>6.0402684999999998E-2</c:v>
                </c:pt>
                <c:pt idx="2402">
                  <c:v>9.3959732000000004E-2</c:v>
                </c:pt>
                <c:pt idx="2403">
                  <c:v>6.7114093999999999E-2</c:v>
                </c:pt>
                <c:pt idx="2404">
                  <c:v>6.7114093999999999E-2</c:v>
                </c:pt>
                <c:pt idx="2405">
                  <c:v>0.147651007</c:v>
                </c:pt>
                <c:pt idx="2406">
                  <c:v>0.120805369</c:v>
                </c:pt>
                <c:pt idx="2407">
                  <c:v>5.3691274999999997E-2</c:v>
                </c:pt>
                <c:pt idx="2408">
                  <c:v>1.3422819000000001E-2</c:v>
                </c:pt>
                <c:pt idx="2409">
                  <c:v>4.6979866000000002E-2</c:v>
                </c:pt>
                <c:pt idx="2410">
                  <c:v>0.10067114100000001</c:v>
                </c:pt>
                <c:pt idx="2411">
                  <c:v>0.10067114100000001</c:v>
                </c:pt>
                <c:pt idx="2412">
                  <c:v>0.154362416</c:v>
                </c:pt>
                <c:pt idx="2413">
                  <c:v>0.140939597</c:v>
                </c:pt>
                <c:pt idx="2414">
                  <c:v>0.161073826</c:v>
                </c:pt>
                <c:pt idx="2415">
                  <c:v>0.147651007</c:v>
                </c:pt>
                <c:pt idx="2416">
                  <c:v>7.3825503000000001E-2</c:v>
                </c:pt>
                <c:pt idx="2417">
                  <c:v>4.6979866000000002E-2</c:v>
                </c:pt>
                <c:pt idx="2418">
                  <c:v>6.7114093999999999E-2</c:v>
                </c:pt>
                <c:pt idx="2419">
                  <c:v>0.127516779</c:v>
                </c:pt>
                <c:pt idx="2420">
                  <c:v>0.140939597</c:v>
                </c:pt>
                <c:pt idx="2421">
                  <c:v>3.3557047E-2</c:v>
                </c:pt>
                <c:pt idx="2422">
                  <c:v>9.3959732000000004E-2</c:v>
                </c:pt>
                <c:pt idx="2423">
                  <c:v>8.0536913000000002E-2</c:v>
                </c:pt>
                <c:pt idx="2424">
                  <c:v>2.6845638000000002E-2</c:v>
                </c:pt>
                <c:pt idx="2425">
                  <c:v>0</c:v>
                </c:pt>
                <c:pt idx="2426">
                  <c:v>4.0268456000000001E-2</c:v>
                </c:pt>
                <c:pt idx="2427">
                  <c:v>5.3691274999999997E-2</c:v>
                </c:pt>
                <c:pt idx="2428">
                  <c:v>8.0536913000000002E-2</c:v>
                </c:pt>
                <c:pt idx="2429">
                  <c:v>5.3691274999999997E-2</c:v>
                </c:pt>
                <c:pt idx="2430">
                  <c:v>0</c:v>
                </c:pt>
                <c:pt idx="2431">
                  <c:v>6.0402684999999998E-2</c:v>
                </c:pt>
                <c:pt idx="2432">
                  <c:v>0.10738254999999999</c:v>
                </c:pt>
                <c:pt idx="2433">
                  <c:v>9.3959732000000004E-2</c:v>
                </c:pt>
                <c:pt idx="2434">
                  <c:v>0.120805369</c:v>
                </c:pt>
                <c:pt idx="2435">
                  <c:v>0.17449664400000001</c:v>
                </c:pt>
                <c:pt idx="2436">
                  <c:v>0.22147650999999999</c:v>
                </c:pt>
                <c:pt idx="2437">
                  <c:v>0.22818791899999999</c:v>
                </c:pt>
                <c:pt idx="2438">
                  <c:v>0.268456376</c:v>
                </c:pt>
                <c:pt idx="2439">
                  <c:v>0.23489932899999999</c:v>
                </c:pt>
                <c:pt idx="2440">
                  <c:v>0.24832214799999999</c:v>
                </c:pt>
                <c:pt idx="2441">
                  <c:v>0.20805369100000001</c:v>
                </c:pt>
                <c:pt idx="2442">
                  <c:v>0.18791946300000001</c:v>
                </c:pt>
                <c:pt idx="2443">
                  <c:v>0.134228188</c:v>
                </c:pt>
                <c:pt idx="2444">
                  <c:v>0.10067114100000001</c:v>
                </c:pt>
                <c:pt idx="2445">
                  <c:v>6.7114093999999999E-2</c:v>
                </c:pt>
                <c:pt idx="2446">
                  <c:v>9.3959732000000004E-2</c:v>
                </c:pt>
                <c:pt idx="2447">
                  <c:v>9.3959732000000004E-2</c:v>
                </c:pt>
                <c:pt idx="2448">
                  <c:v>0.127516779</c:v>
                </c:pt>
                <c:pt idx="2449">
                  <c:v>8.7248322000000003E-2</c:v>
                </c:pt>
                <c:pt idx="2450">
                  <c:v>0.11409395999999999</c:v>
                </c:pt>
                <c:pt idx="2451">
                  <c:v>0.120805369</c:v>
                </c:pt>
                <c:pt idx="2452">
                  <c:v>0.10738254999999999</c:v>
                </c:pt>
                <c:pt idx="2453">
                  <c:v>0.134228188</c:v>
                </c:pt>
                <c:pt idx="2454">
                  <c:v>0.10067114100000001</c:v>
                </c:pt>
                <c:pt idx="2455">
                  <c:v>9.3959732000000004E-2</c:v>
                </c:pt>
                <c:pt idx="2456">
                  <c:v>0.140939597</c:v>
                </c:pt>
                <c:pt idx="2457">
                  <c:v>0.20134228200000001</c:v>
                </c:pt>
                <c:pt idx="2458">
                  <c:v>0.22818791899999999</c:v>
                </c:pt>
                <c:pt idx="2459">
                  <c:v>0.23489932899999999</c:v>
                </c:pt>
                <c:pt idx="2460">
                  <c:v>0.21476510100000001</c:v>
                </c:pt>
                <c:pt idx="2461">
                  <c:v>0.19463087200000001</c:v>
                </c:pt>
                <c:pt idx="2462">
                  <c:v>0.22818791899999999</c:v>
                </c:pt>
                <c:pt idx="2463">
                  <c:v>0.19463087200000001</c:v>
                </c:pt>
                <c:pt idx="2464">
                  <c:v>0.20805369100000001</c:v>
                </c:pt>
                <c:pt idx="2465">
                  <c:v>0.24161073799999999</c:v>
                </c:pt>
                <c:pt idx="2466">
                  <c:v>0.21476510100000001</c:v>
                </c:pt>
                <c:pt idx="2467">
                  <c:v>0.19463087200000001</c:v>
                </c:pt>
                <c:pt idx="2468">
                  <c:v>0.147651007</c:v>
                </c:pt>
                <c:pt idx="2469">
                  <c:v>0.161073826</c:v>
                </c:pt>
                <c:pt idx="2470">
                  <c:v>0.140939597</c:v>
                </c:pt>
                <c:pt idx="2471">
                  <c:v>0.10738254999999999</c:v>
                </c:pt>
                <c:pt idx="2472">
                  <c:v>6.7114093999999999E-2</c:v>
                </c:pt>
                <c:pt idx="2473">
                  <c:v>9.3959732000000004E-2</c:v>
                </c:pt>
                <c:pt idx="2474">
                  <c:v>5.3691274999999997E-2</c:v>
                </c:pt>
                <c:pt idx="2475">
                  <c:v>6.0402684999999998E-2</c:v>
                </c:pt>
                <c:pt idx="2476">
                  <c:v>6.0402684999999998E-2</c:v>
                </c:pt>
                <c:pt idx="2477">
                  <c:v>5.3691274999999997E-2</c:v>
                </c:pt>
                <c:pt idx="2478">
                  <c:v>7.3825503000000001E-2</c:v>
                </c:pt>
                <c:pt idx="2479">
                  <c:v>0.10067114100000001</c:v>
                </c:pt>
                <c:pt idx="2480">
                  <c:v>0.127516779</c:v>
                </c:pt>
                <c:pt idx="2481">
                  <c:v>0.17449664400000001</c:v>
                </c:pt>
                <c:pt idx="2482">
                  <c:v>0.161073826</c:v>
                </c:pt>
                <c:pt idx="2483">
                  <c:v>0.22818791899999999</c:v>
                </c:pt>
                <c:pt idx="2484">
                  <c:v>0.18120805400000001</c:v>
                </c:pt>
                <c:pt idx="2485">
                  <c:v>0.19463087200000001</c:v>
                </c:pt>
                <c:pt idx="2486">
                  <c:v>0.21476510100000001</c:v>
                </c:pt>
                <c:pt idx="2487">
                  <c:v>0.21476510100000001</c:v>
                </c:pt>
                <c:pt idx="2488">
                  <c:v>0.140939597</c:v>
                </c:pt>
                <c:pt idx="2489">
                  <c:v>9.3959732000000004E-2</c:v>
                </c:pt>
                <c:pt idx="2490">
                  <c:v>0.127516779</c:v>
                </c:pt>
                <c:pt idx="2491">
                  <c:v>0.154362416</c:v>
                </c:pt>
                <c:pt idx="2492">
                  <c:v>0.140939597</c:v>
                </c:pt>
                <c:pt idx="2493">
                  <c:v>0.134228188</c:v>
                </c:pt>
                <c:pt idx="2494">
                  <c:v>0.127516779</c:v>
                </c:pt>
                <c:pt idx="2495">
                  <c:v>0.127516779</c:v>
                </c:pt>
                <c:pt idx="2496">
                  <c:v>0.147651007</c:v>
                </c:pt>
                <c:pt idx="2497">
                  <c:v>0.127516779</c:v>
                </c:pt>
                <c:pt idx="2498">
                  <c:v>8.0536913000000002E-2</c:v>
                </c:pt>
                <c:pt idx="2499">
                  <c:v>0.11409395999999999</c:v>
                </c:pt>
                <c:pt idx="2500">
                  <c:v>9.3959732000000004E-2</c:v>
                </c:pt>
                <c:pt idx="2501">
                  <c:v>3.3557047E-2</c:v>
                </c:pt>
                <c:pt idx="2502">
                  <c:v>6.7114093999999999E-2</c:v>
                </c:pt>
                <c:pt idx="2503">
                  <c:v>0.120805369</c:v>
                </c:pt>
                <c:pt idx="2504">
                  <c:v>0.10067114100000001</c:v>
                </c:pt>
                <c:pt idx="2505">
                  <c:v>5.3691274999999997E-2</c:v>
                </c:pt>
                <c:pt idx="2506">
                  <c:v>0.10067114100000001</c:v>
                </c:pt>
                <c:pt idx="2507">
                  <c:v>0.11409395999999999</c:v>
                </c:pt>
                <c:pt idx="2508">
                  <c:v>0.154362416</c:v>
                </c:pt>
                <c:pt idx="2509">
                  <c:v>0.15771812099999999</c:v>
                </c:pt>
                <c:pt idx="2510">
                  <c:v>0.161073826</c:v>
                </c:pt>
                <c:pt idx="2511">
                  <c:v>0.20805369100000001</c:v>
                </c:pt>
                <c:pt idx="2512">
                  <c:v>0.20134228200000001</c:v>
                </c:pt>
                <c:pt idx="2513">
                  <c:v>0.21476510100000001</c:v>
                </c:pt>
                <c:pt idx="2514">
                  <c:v>0.18791946300000001</c:v>
                </c:pt>
                <c:pt idx="2515">
                  <c:v>0.11409395999999999</c:v>
                </c:pt>
                <c:pt idx="2516">
                  <c:v>8.0536913000000002E-2</c:v>
                </c:pt>
                <c:pt idx="2517">
                  <c:v>0.10067114100000001</c:v>
                </c:pt>
                <c:pt idx="2518">
                  <c:v>0.120805369</c:v>
                </c:pt>
                <c:pt idx="2519">
                  <c:v>8.7248322000000003E-2</c:v>
                </c:pt>
                <c:pt idx="2520">
                  <c:v>0.147651007</c:v>
                </c:pt>
                <c:pt idx="2521">
                  <c:v>0.147651007</c:v>
                </c:pt>
                <c:pt idx="2522">
                  <c:v>0.154362416</c:v>
                </c:pt>
                <c:pt idx="2523">
                  <c:v>0.140939597</c:v>
                </c:pt>
                <c:pt idx="2524">
                  <c:v>0.11409395999999999</c:v>
                </c:pt>
                <c:pt idx="2525">
                  <c:v>0.120805369</c:v>
                </c:pt>
                <c:pt idx="2526">
                  <c:v>4.6979866000000002E-2</c:v>
                </c:pt>
                <c:pt idx="2527">
                  <c:v>4.0268456000000001E-2</c:v>
                </c:pt>
                <c:pt idx="2528">
                  <c:v>0.167785235</c:v>
                </c:pt>
                <c:pt idx="2529">
                  <c:v>0.218120806</c:v>
                </c:pt>
                <c:pt idx="2530">
                  <c:v>0.268456376</c:v>
                </c:pt>
                <c:pt idx="2531">
                  <c:v>0.23489932899999999</c:v>
                </c:pt>
                <c:pt idx="2532">
                  <c:v>0.28187919500000003</c:v>
                </c:pt>
                <c:pt idx="2533">
                  <c:v>0.34228187900000001</c:v>
                </c:pt>
                <c:pt idx="2534">
                  <c:v>0.32885905999999998</c:v>
                </c:pt>
                <c:pt idx="2535">
                  <c:v>0.35570469799999999</c:v>
                </c:pt>
                <c:pt idx="2536">
                  <c:v>0.33557047000000001</c:v>
                </c:pt>
                <c:pt idx="2537">
                  <c:v>0.29530201299999997</c:v>
                </c:pt>
                <c:pt idx="2538">
                  <c:v>0.34228187900000001</c:v>
                </c:pt>
                <c:pt idx="2539">
                  <c:v>0.36912751700000002</c:v>
                </c:pt>
                <c:pt idx="2540">
                  <c:v>0.34899328899999998</c:v>
                </c:pt>
                <c:pt idx="2541">
                  <c:v>0.36241610699999999</c:v>
                </c:pt>
                <c:pt idx="2542">
                  <c:v>0.31543624199999998</c:v>
                </c:pt>
                <c:pt idx="2543">
                  <c:v>0.38926174499999999</c:v>
                </c:pt>
                <c:pt idx="2544">
                  <c:v>0.429530201</c:v>
                </c:pt>
                <c:pt idx="2545">
                  <c:v>0.429530201</c:v>
                </c:pt>
                <c:pt idx="2546">
                  <c:v>0.37583892600000002</c:v>
                </c:pt>
                <c:pt idx="2547">
                  <c:v>0.268456376</c:v>
                </c:pt>
                <c:pt idx="2548">
                  <c:v>0.22147650999999999</c:v>
                </c:pt>
                <c:pt idx="2549">
                  <c:v>0.19463087200000001</c:v>
                </c:pt>
                <c:pt idx="2550">
                  <c:v>0.154362416</c:v>
                </c:pt>
                <c:pt idx="2551">
                  <c:v>0.19463087200000001</c:v>
                </c:pt>
                <c:pt idx="2552">
                  <c:v>0.20805369100000001</c:v>
                </c:pt>
                <c:pt idx="2553">
                  <c:v>0.26174496600000002</c:v>
                </c:pt>
                <c:pt idx="2554">
                  <c:v>0.24161073799999999</c:v>
                </c:pt>
                <c:pt idx="2555">
                  <c:v>0.22147650999999999</c:v>
                </c:pt>
                <c:pt idx="2556">
                  <c:v>0.23489932899999999</c:v>
                </c:pt>
                <c:pt idx="2557">
                  <c:v>0.26174496600000002</c:v>
                </c:pt>
                <c:pt idx="2558">
                  <c:v>0.28187919500000003</c:v>
                </c:pt>
                <c:pt idx="2559">
                  <c:v>0.32214765099999998</c:v>
                </c:pt>
                <c:pt idx="2560">
                  <c:v>0.308724832</c:v>
                </c:pt>
                <c:pt idx="2561">
                  <c:v>0.25503355700000002</c:v>
                </c:pt>
                <c:pt idx="2562">
                  <c:v>0.24161073799999999</c:v>
                </c:pt>
                <c:pt idx="2563">
                  <c:v>0.23489932899999999</c:v>
                </c:pt>
                <c:pt idx="2564">
                  <c:v>0.24161073799999999</c:v>
                </c:pt>
                <c:pt idx="2565">
                  <c:v>0.24832214799999999</c:v>
                </c:pt>
                <c:pt idx="2566">
                  <c:v>0.23489932899999999</c:v>
                </c:pt>
                <c:pt idx="2567">
                  <c:v>0.32214765099999998</c:v>
                </c:pt>
                <c:pt idx="2568">
                  <c:v>0.31543624199999998</c:v>
                </c:pt>
                <c:pt idx="2569">
                  <c:v>0.28187919500000003</c:v>
                </c:pt>
                <c:pt idx="2570">
                  <c:v>0.302013423</c:v>
                </c:pt>
                <c:pt idx="2571">
                  <c:v>0.268456376</c:v>
                </c:pt>
                <c:pt idx="2572">
                  <c:v>0.25503355700000002</c:v>
                </c:pt>
                <c:pt idx="2573">
                  <c:v>0.154362416</c:v>
                </c:pt>
                <c:pt idx="2574">
                  <c:v>0.19463087200000001</c:v>
                </c:pt>
                <c:pt idx="2575">
                  <c:v>0.20805369100000001</c:v>
                </c:pt>
                <c:pt idx="2576">
                  <c:v>0.17449664400000001</c:v>
                </c:pt>
                <c:pt idx="2577">
                  <c:v>0.22147650999999999</c:v>
                </c:pt>
                <c:pt idx="2578">
                  <c:v>0.31543624199999998</c:v>
                </c:pt>
                <c:pt idx="2579">
                  <c:v>0.308724832</c:v>
                </c:pt>
                <c:pt idx="2580">
                  <c:v>0.20805369100000001</c:v>
                </c:pt>
                <c:pt idx="2581">
                  <c:v>0.28859060399999997</c:v>
                </c:pt>
                <c:pt idx="2582">
                  <c:v>0.268456376</c:v>
                </c:pt>
                <c:pt idx="2583">
                  <c:v>0.24161073799999999</c:v>
                </c:pt>
                <c:pt idx="2584">
                  <c:v>0.134228188</c:v>
                </c:pt>
                <c:pt idx="2585">
                  <c:v>9.3959732000000004E-2</c:v>
                </c:pt>
                <c:pt idx="2586">
                  <c:v>6.0402684999999998E-2</c:v>
                </c:pt>
                <c:pt idx="2587">
                  <c:v>0.19463087200000001</c:v>
                </c:pt>
                <c:pt idx="2588">
                  <c:v>0.127516779</c:v>
                </c:pt>
                <c:pt idx="2589">
                  <c:v>0.20134228200000001</c:v>
                </c:pt>
                <c:pt idx="2590">
                  <c:v>3.3557047E-2</c:v>
                </c:pt>
                <c:pt idx="2591">
                  <c:v>0</c:v>
                </c:pt>
                <c:pt idx="2592">
                  <c:v>0.134228188</c:v>
                </c:pt>
                <c:pt idx="2593">
                  <c:v>0.161073826</c:v>
                </c:pt>
                <c:pt idx="2594">
                  <c:v>0.147651007</c:v>
                </c:pt>
                <c:pt idx="2595">
                  <c:v>0.140939597</c:v>
                </c:pt>
                <c:pt idx="2596">
                  <c:v>0.161073826</c:v>
                </c:pt>
                <c:pt idx="2597">
                  <c:v>9.3959732000000004E-2</c:v>
                </c:pt>
                <c:pt idx="2598">
                  <c:v>0.147651007</c:v>
                </c:pt>
                <c:pt idx="2599">
                  <c:v>0.25503355700000002</c:v>
                </c:pt>
                <c:pt idx="2600">
                  <c:v>0.275167785</c:v>
                </c:pt>
                <c:pt idx="2601">
                  <c:v>0.32885905999999998</c:v>
                </c:pt>
                <c:pt idx="2602">
                  <c:v>0.34899328899999998</c:v>
                </c:pt>
                <c:pt idx="2603">
                  <c:v>0.28187919500000003</c:v>
                </c:pt>
                <c:pt idx="2604">
                  <c:v>0.36241610699999999</c:v>
                </c:pt>
                <c:pt idx="2605">
                  <c:v>0.33557047000000001</c:v>
                </c:pt>
                <c:pt idx="2606">
                  <c:v>0.24832214799999999</c:v>
                </c:pt>
                <c:pt idx="2607">
                  <c:v>0.19463087200000001</c:v>
                </c:pt>
                <c:pt idx="2608">
                  <c:v>0.21476510100000001</c:v>
                </c:pt>
                <c:pt idx="2609">
                  <c:v>0.24161073799999999</c:v>
                </c:pt>
                <c:pt idx="2610">
                  <c:v>0.18791946300000001</c:v>
                </c:pt>
                <c:pt idx="2611">
                  <c:v>0.154362416</c:v>
                </c:pt>
                <c:pt idx="2612">
                  <c:v>0.17449664400000001</c:v>
                </c:pt>
                <c:pt idx="2613">
                  <c:v>6.7114093999999999E-2</c:v>
                </c:pt>
                <c:pt idx="2614">
                  <c:v>4.6979866000000002E-2</c:v>
                </c:pt>
                <c:pt idx="2615">
                  <c:v>4.6979866000000002E-2</c:v>
                </c:pt>
                <c:pt idx="2616">
                  <c:v>5.3691274999999997E-2</c:v>
                </c:pt>
                <c:pt idx="2617">
                  <c:v>6.7114089999999998E-3</c:v>
                </c:pt>
                <c:pt idx="2618">
                  <c:v>6.7114093999999999E-2</c:v>
                </c:pt>
                <c:pt idx="2619">
                  <c:v>0.147651007</c:v>
                </c:pt>
                <c:pt idx="2620">
                  <c:v>0.10738254999999999</c:v>
                </c:pt>
                <c:pt idx="2621">
                  <c:v>0.134228188</c:v>
                </c:pt>
                <c:pt idx="2622">
                  <c:v>0.167785235</c:v>
                </c:pt>
                <c:pt idx="2623">
                  <c:v>0.147651007</c:v>
                </c:pt>
                <c:pt idx="2624">
                  <c:v>8.0536913000000002E-2</c:v>
                </c:pt>
                <c:pt idx="2625">
                  <c:v>0.10738254999999999</c:v>
                </c:pt>
                <c:pt idx="2626">
                  <c:v>0.18120805400000001</c:v>
                </c:pt>
                <c:pt idx="2627">
                  <c:v>0.19463087200000001</c:v>
                </c:pt>
                <c:pt idx="2628">
                  <c:v>0.17449664400000001</c:v>
                </c:pt>
                <c:pt idx="2629">
                  <c:v>0.22147650999999999</c:v>
                </c:pt>
                <c:pt idx="2630">
                  <c:v>0.20134228200000001</c:v>
                </c:pt>
                <c:pt idx="2631">
                  <c:v>0.17449664400000001</c:v>
                </c:pt>
                <c:pt idx="2632">
                  <c:v>0.127516779</c:v>
                </c:pt>
                <c:pt idx="2633">
                  <c:v>0.134228188</c:v>
                </c:pt>
                <c:pt idx="2634">
                  <c:v>0.20134228200000001</c:v>
                </c:pt>
                <c:pt idx="2635">
                  <c:v>0.161073826</c:v>
                </c:pt>
                <c:pt idx="2636">
                  <c:v>0.127516779</c:v>
                </c:pt>
                <c:pt idx="2637">
                  <c:v>0.10738254999999999</c:v>
                </c:pt>
                <c:pt idx="2638">
                  <c:v>0.127516779</c:v>
                </c:pt>
                <c:pt idx="2639">
                  <c:v>0.134228188</c:v>
                </c:pt>
                <c:pt idx="2640">
                  <c:v>0.140939597</c:v>
                </c:pt>
                <c:pt idx="2641">
                  <c:v>0.18791946300000001</c:v>
                </c:pt>
                <c:pt idx="2642">
                  <c:v>0.167785235</c:v>
                </c:pt>
                <c:pt idx="2643">
                  <c:v>0.18120805400000001</c:v>
                </c:pt>
                <c:pt idx="2644">
                  <c:v>0.19463087200000001</c:v>
                </c:pt>
                <c:pt idx="2645">
                  <c:v>0.167785235</c:v>
                </c:pt>
                <c:pt idx="2646">
                  <c:v>0.10738254999999999</c:v>
                </c:pt>
                <c:pt idx="2647">
                  <c:v>0.120805369</c:v>
                </c:pt>
                <c:pt idx="2648">
                  <c:v>0.28859060399999997</c:v>
                </c:pt>
                <c:pt idx="2649">
                  <c:v>0.28187919500000003</c:v>
                </c:pt>
                <c:pt idx="2650">
                  <c:v>0.302013423</c:v>
                </c:pt>
                <c:pt idx="2651">
                  <c:v>0.24832214799999999</c:v>
                </c:pt>
                <c:pt idx="2652">
                  <c:v>0.127516779</c:v>
                </c:pt>
                <c:pt idx="2653">
                  <c:v>5.3691274999999997E-2</c:v>
                </c:pt>
                <c:pt idx="2654">
                  <c:v>6.7114093999999999E-2</c:v>
                </c:pt>
                <c:pt idx="2655">
                  <c:v>0.120805369</c:v>
                </c:pt>
                <c:pt idx="2656">
                  <c:v>0.17449664400000001</c:v>
                </c:pt>
                <c:pt idx="2657">
                  <c:v>0.147651007</c:v>
                </c:pt>
                <c:pt idx="2658">
                  <c:v>0.19463087200000001</c:v>
                </c:pt>
                <c:pt idx="2659">
                  <c:v>0.26174496600000002</c:v>
                </c:pt>
                <c:pt idx="2660">
                  <c:v>0.28187919500000003</c:v>
                </c:pt>
                <c:pt idx="2661">
                  <c:v>0.24832214799999999</c:v>
                </c:pt>
                <c:pt idx="2662">
                  <c:v>0.22147650999999999</c:v>
                </c:pt>
                <c:pt idx="2663">
                  <c:v>0.161073826</c:v>
                </c:pt>
                <c:pt idx="2664">
                  <c:v>0.10738254999999999</c:v>
                </c:pt>
                <c:pt idx="2665">
                  <c:v>0.18120805400000001</c:v>
                </c:pt>
                <c:pt idx="2666">
                  <c:v>0.154362416</c:v>
                </c:pt>
                <c:pt idx="2667">
                  <c:v>0.127516779</c:v>
                </c:pt>
                <c:pt idx="2668">
                  <c:v>0.120805369</c:v>
                </c:pt>
                <c:pt idx="2669">
                  <c:v>0.18120805400000001</c:v>
                </c:pt>
                <c:pt idx="2670">
                  <c:v>0.24161073799999999</c:v>
                </c:pt>
                <c:pt idx="2671">
                  <c:v>0.21476510100000001</c:v>
                </c:pt>
                <c:pt idx="2672">
                  <c:v>0.24832214799999999</c:v>
                </c:pt>
                <c:pt idx="2673">
                  <c:v>0.24832214799999999</c:v>
                </c:pt>
                <c:pt idx="2674">
                  <c:v>0.22147650999999999</c:v>
                </c:pt>
                <c:pt idx="2675">
                  <c:v>0.19463087200000001</c:v>
                </c:pt>
                <c:pt idx="2676">
                  <c:v>0.167785235</c:v>
                </c:pt>
                <c:pt idx="2677">
                  <c:v>0.140939597</c:v>
                </c:pt>
                <c:pt idx="2678">
                  <c:v>0.120805369</c:v>
                </c:pt>
                <c:pt idx="2679">
                  <c:v>0.10067114100000001</c:v>
                </c:pt>
                <c:pt idx="2680">
                  <c:v>8.7248322000000003E-2</c:v>
                </c:pt>
                <c:pt idx="2681">
                  <c:v>0.140939597</c:v>
                </c:pt>
                <c:pt idx="2682">
                  <c:v>6.0402684999999998E-2</c:v>
                </c:pt>
                <c:pt idx="2683">
                  <c:v>7.3825503000000001E-2</c:v>
                </c:pt>
                <c:pt idx="2684">
                  <c:v>3.3557047E-2</c:v>
                </c:pt>
                <c:pt idx="2685">
                  <c:v>0.10067114100000001</c:v>
                </c:pt>
                <c:pt idx="2686">
                  <c:v>0.161073826</c:v>
                </c:pt>
                <c:pt idx="2687">
                  <c:v>0.19463087200000001</c:v>
                </c:pt>
                <c:pt idx="2688">
                  <c:v>0.17449664400000001</c:v>
                </c:pt>
                <c:pt idx="2689">
                  <c:v>0.140939597</c:v>
                </c:pt>
                <c:pt idx="2690">
                  <c:v>0.140939597</c:v>
                </c:pt>
                <c:pt idx="2691">
                  <c:v>0.127516779</c:v>
                </c:pt>
                <c:pt idx="2692">
                  <c:v>0.10067114100000001</c:v>
                </c:pt>
                <c:pt idx="2693">
                  <c:v>6.0402684999999998E-2</c:v>
                </c:pt>
                <c:pt idx="2694">
                  <c:v>8.7248322000000003E-2</c:v>
                </c:pt>
                <c:pt idx="2695">
                  <c:v>0.127516779</c:v>
                </c:pt>
                <c:pt idx="2696">
                  <c:v>4.0268456000000001E-2</c:v>
                </c:pt>
                <c:pt idx="2697">
                  <c:v>6.0402684999999998E-2</c:v>
                </c:pt>
                <c:pt idx="2698">
                  <c:v>0.120805369</c:v>
                </c:pt>
                <c:pt idx="2699">
                  <c:v>0.124161074</c:v>
                </c:pt>
                <c:pt idx="2700">
                  <c:v>0.127516779</c:v>
                </c:pt>
                <c:pt idx="2701">
                  <c:v>0.134228188</c:v>
                </c:pt>
                <c:pt idx="2702">
                  <c:v>0.11409395999999999</c:v>
                </c:pt>
                <c:pt idx="2703">
                  <c:v>9.3959732000000004E-2</c:v>
                </c:pt>
                <c:pt idx="2704">
                  <c:v>4.6979866000000002E-2</c:v>
                </c:pt>
                <c:pt idx="2705">
                  <c:v>6.7114093999999999E-2</c:v>
                </c:pt>
                <c:pt idx="2706">
                  <c:v>7.3825503000000001E-2</c:v>
                </c:pt>
                <c:pt idx="2707">
                  <c:v>2.6845638000000002E-2</c:v>
                </c:pt>
                <c:pt idx="2708">
                  <c:v>4.0268456000000001E-2</c:v>
                </c:pt>
                <c:pt idx="2709">
                  <c:v>0</c:v>
                </c:pt>
                <c:pt idx="2710">
                  <c:v>0</c:v>
                </c:pt>
                <c:pt idx="2711">
                  <c:v>0</c:v>
                </c:pt>
                <c:pt idx="2712">
                  <c:v>6.7114089999999998E-3</c:v>
                </c:pt>
                <c:pt idx="2713">
                  <c:v>2.0134228000000001E-2</c:v>
                </c:pt>
                <c:pt idx="2714">
                  <c:v>0</c:v>
                </c:pt>
                <c:pt idx="2715">
                  <c:v>4.0268456000000001E-2</c:v>
                </c:pt>
                <c:pt idx="2716">
                  <c:v>4.6979866000000002E-2</c:v>
                </c:pt>
                <c:pt idx="2717">
                  <c:v>4.0268456000000001E-2</c:v>
                </c:pt>
                <c:pt idx="2718">
                  <c:v>6.7114089999999998E-3</c:v>
                </c:pt>
                <c:pt idx="2719">
                  <c:v>0</c:v>
                </c:pt>
                <c:pt idx="2720">
                  <c:v>0.134228188</c:v>
                </c:pt>
                <c:pt idx="2721">
                  <c:v>0.10738254999999999</c:v>
                </c:pt>
                <c:pt idx="2722">
                  <c:v>0.10067114100000001</c:v>
                </c:pt>
                <c:pt idx="2723">
                  <c:v>7.3825503000000001E-2</c:v>
                </c:pt>
                <c:pt idx="2724">
                  <c:v>7.3825503000000001E-2</c:v>
                </c:pt>
                <c:pt idx="2725">
                  <c:v>0.120805369</c:v>
                </c:pt>
                <c:pt idx="2726">
                  <c:v>0.10738254999999999</c:v>
                </c:pt>
                <c:pt idx="2727">
                  <c:v>4.6979866000000002E-2</c:v>
                </c:pt>
                <c:pt idx="2728">
                  <c:v>2.6845638000000002E-2</c:v>
                </c:pt>
                <c:pt idx="2729">
                  <c:v>6.7114089999999998E-3</c:v>
                </c:pt>
                <c:pt idx="2730">
                  <c:v>0</c:v>
                </c:pt>
                <c:pt idx="2731">
                  <c:v>2.6845638000000002E-2</c:v>
                </c:pt>
                <c:pt idx="2732">
                  <c:v>0</c:v>
                </c:pt>
                <c:pt idx="2733">
                  <c:v>4.0268456000000001E-2</c:v>
                </c:pt>
                <c:pt idx="2734">
                  <c:v>0</c:v>
                </c:pt>
                <c:pt idx="2735">
                  <c:v>0</c:v>
                </c:pt>
                <c:pt idx="2736">
                  <c:v>0</c:v>
                </c:pt>
                <c:pt idx="2737">
                  <c:v>9.3959732000000004E-2</c:v>
                </c:pt>
                <c:pt idx="2738">
                  <c:v>6.7114093999999999E-2</c:v>
                </c:pt>
                <c:pt idx="2739">
                  <c:v>7.3825503000000001E-2</c:v>
                </c:pt>
                <c:pt idx="2740">
                  <c:v>9.3959732000000004E-2</c:v>
                </c:pt>
                <c:pt idx="2741">
                  <c:v>8.7248322000000003E-2</c:v>
                </c:pt>
                <c:pt idx="2742">
                  <c:v>0.19463087200000001</c:v>
                </c:pt>
                <c:pt idx="2743">
                  <c:v>0.17449664400000001</c:v>
                </c:pt>
                <c:pt idx="2744">
                  <c:v>0.127516779</c:v>
                </c:pt>
                <c:pt idx="2745">
                  <c:v>9.3959732000000004E-2</c:v>
                </c:pt>
                <c:pt idx="2746">
                  <c:v>2.0134228000000001E-2</c:v>
                </c:pt>
                <c:pt idx="2747">
                  <c:v>8.7248322000000003E-2</c:v>
                </c:pt>
                <c:pt idx="2748">
                  <c:v>6.0402684999999998E-2</c:v>
                </c:pt>
                <c:pt idx="2749">
                  <c:v>4.0268456000000001E-2</c:v>
                </c:pt>
                <c:pt idx="2750">
                  <c:v>8.0536913000000002E-2</c:v>
                </c:pt>
                <c:pt idx="2751">
                  <c:v>0.10738254999999999</c:v>
                </c:pt>
                <c:pt idx="2752">
                  <c:v>0.10738254999999999</c:v>
                </c:pt>
                <c:pt idx="2753">
                  <c:v>0.127516779</c:v>
                </c:pt>
                <c:pt idx="2754">
                  <c:v>8.7248322000000003E-2</c:v>
                </c:pt>
                <c:pt idx="2755">
                  <c:v>8.7248322000000003E-2</c:v>
                </c:pt>
                <c:pt idx="2756">
                  <c:v>7.3825503000000001E-2</c:v>
                </c:pt>
                <c:pt idx="2757">
                  <c:v>3.3557047E-2</c:v>
                </c:pt>
                <c:pt idx="2758">
                  <c:v>1.3422819000000001E-2</c:v>
                </c:pt>
                <c:pt idx="2759">
                  <c:v>1.3422819000000001E-2</c:v>
                </c:pt>
                <c:pt idx="2760">
                  <c:v>7.3825503000000001E-2</c:v>
                </c:pt>
                <c:pt idx="2761">
                  <c:v>6.7114093999999999E-2</c:v>
                </c:pt>
                <c:pt idx="2762">
                  <c:v>8.7248322000000003E-2</c:v>
                </c:pt>
                <c:pt idx="2763">
                  <c:v>7.3825503000000001E-2</c:v>
                </c:pt>
                <c:pt idx="2764">
                  <c:v>0.147651007</c:v>
                </c:pt>
                <c:pt idx="2765">
                  <c:v>0.11409395999999999</c:v>
                </c:pt>
                <c:pt idx="2766">
                  <c:v>0.10738254999999999</c:v>
                </c:pt>
                <c:pt idx="2767">
                  <c:v>0.10067114100000001</c:v>
                </c:pt>
                <c:pt idx="2768">
                  <c:v>0.10067114100000001</c:v>
                </c:pt>
                <c:pt idx="2769">
                  <c:v>0.20805369100000001</c:v>
                </c:pt>
                <c:pt idx="2770">
                  <c:v>0.18791946300000001</c:v>
                </c:pt>
                <c:pt idx="2771">
                  <c:v>0.20134228200000001</c:v>
                </c:pt>
                <c:pt idx="2772">
                  <c:v>0.120805369</c:v>
                </c:pt>
                <c:pt idx="2773">
                  <c:v>9.3959732000000004E-2</c:v>
                </c:pt>
                <c:pt idx="2774">
                  <c:v>0.120805369</c:v>
                </c:pt>
                <c:pt idx="2775">
                  <c:v>8.7248322000000003E-2</c:v>
                </c:pt>
                <c:pt idx="2776">
                  <c:v>7.3825503000000001E-2</c:v>
                </c:pt>
                <c:pt idx="2777">
                  <c:v>0.11409395999999999</c:v>
                </c:pt>
                <c:pt idx="2778">
                  <c:v>0.140939597</c:v>
                </c:pt>
                <c:pt idx="2779">
                  <c:v>0.154362416</c:v>
                </c:pt>
                <c:pt idx="2780">
                  <c:v>0.22818791899999999</c:v>
                </c:pt>
                <c:pt idx="2781">
                  <c:v>0.161073826</c:v>
                </c:pt>
                <c:pt idx="2782">
                  <c:v>0.127516779</c:v>
                </c:pt>
                <c:pt idx="2783">
                  <c:v>0.10067114100000001</c:v>
                </c:pt>
                <c:pt idx="2784">
                  <c:v>8.0536913000000002E-2</c:v>
                </c:pt>
                <c:pt idx="2785">
                  <c:v>0.10067114100000001</c:v>
                </c:pt>
                <c:pt idx="2786">
                  <c:v>0.120805369</c:v>
                </c:pt>
                <c:pt idx="2787">
                  <c:v>4.6979866000000002E-2</c:v>
                </c:pt>
                <c:pt idx="2788">
                  <c:v>2.0134228000000001E-2</c:v>
                </c:pt>
                <c:pt idx="2789">
                  <c:v>6.0402684999999998E-2</c:v>
                </c:pt>
                <c:pt idx="2790">
                  <c:v>9.3959732000000004E-2</c:v>
                </c:pt>
                <c:pt idx="2791">
                  <c:v>2.0134228000000001E-2</c:v>
                </c:pt>
                <c:pt idx="2792">
                  <c:v>4.6979866000000002E-2</c:v>
                </c:pt>
                <c:pt idx="2793">
                  <c:v>1.3422819000000001E-2</c:v>
                </c:pt>
                <c:pt idx="2794">
                  <c:v>2.0134228000000001E-2</c:v>
                </c:pt>
                <c:pt idx="2795">
                  <c:v>0.120805369</c:v>
                </c:pt>
                <c:pt idx="2796">
                  <c:v>7.3825503000000001E-2</c:v>
                </c:pt>
                <c:pt idx="2797">
                  <c:v>0.147651007</c:v>
                </c:pt>
                <c:pt idx="2798">
                  <c:v>0.134228188</c:v>
                </c:pt>
                <c:pt idx="2799">
                  <c:v>0.127516779</c:v>
                </c:pt>
                <c:pt idx="2800">
                  <c:v>0.127516779</c:v>
                </c:pt>
                <c:pt idx="2801">
                  <c:v>0.120805369</c:v>
                </c:pt>
                <c:pt idx="2802">
                  <c:v>0.161073826</c:v>
                </c:pt>
                <c:pt idx="2803">
                  <c:v>9.3959732000000004E-2</c:v>
                </c:pt>
                <c:pt idx="2804">
                  <c:v>0</c:v>
                </c:pt>
                <c:pt idx="2805">
                  <c:v>0</c:v>
                </c:pt>
                <c:pt idx="2806">
                  <c:v>0</c:v>
                </c:pt>
                <c:pt idx="2807">
                  <c:v>0</c:v>
                </c:pt>
                <c:pt idx="2808">
                  <c:v>0</c:v>
                </c:pt>
                <c:pt idx="2809">
                  <c:v>0</c:v>
                </c:pt>
                <c:pt idx="2810">
                  <c:v>8.0536913000000002E-2</c:v>
                </c:pt>
                <c:pt idx="2811">
                  <c:v>0</c:v>
                </c:pt>
                <c:pt idx="2812">
                  <c:v>0</c:v>
                </c:pt>
                <c:pt idx="2813">
                  <c:v>0</c:v>
                </c:pt>
                <c:pt idx="2814">
                  <c:v>0</c:v>
                </c:pt>
                <c:pt idx="2815">
                  <c:v>4.0268456000000001E-2</c:v>
                </c:pt>
                <c:pt idx="2816">
                  <c:v>1.3422819000000001E-2</c:v>
                </c:pt>
                <c:pt idx="2817">
                  <c:v>6.7114089999999998E-3</c:v>
                </c:pt>
                <c:pt idx="2818">
                  <c:v>0</c:v>
                </c:pt>
                <c:pt idx="2819">
                  <c:v>1.3422819000000001E-2</c:v>
                </c:pt>
                <c:pt idx="2820">
                  <c:v>6.7114089999999998E-3</c:v>
                </c:pt>
                <c:pt idx="2821">
                  <c:v>1.3422819000000001E-2</c:v>
                </c:pt>
                <c:pt idx="2822">
                  <c:v>7.3825503000000001E-2</c:v>
                </c:pt>
                <c:pt idx="2823">
                  <c:v>0.11409395999999999</c:v>
                </c:pt>
                <c:pt idx="2824">
                  <c:v>0.147651007</c:v>
                </c:pt>
                <c:pt idx="2825">
                  <c:v>7.3825503000000001E-2</c:v>
                </c:pt>
                <c:pt idx="2826">
                  <c:v>0</c:v>
                </c:pt>
                <c:pt idx="2827">
                  <c:v>2.6845638000000002E-2</c:v>
                </c:pt>
                <c:pt idx="2828">
                  <c:v>1.3422819000000001E-2</c:v>
                </c:pt>
                <c:pt idx="2829">
                  <c:v>0</c:v>
                </c:pt>
                <c:pt idx="2830">
                  <c:v>0</c:v>
                </c:pt>
                <c:pt idx="2831">
                  <c:v>0</c:v>
                </c:pt>
                <c:pt idx="2832">
                  <c:v>0</c:v>
                </c:pt>
                <c:pt idx="2833">
                  <c:v>0</c:v>
                </c:pt>
                <c:pt idx="2834">
                  <c:v>0</c:v>
                </c:pt>
                <c:pt idx="2835">
                  <c:v>0</c:v>
                </c:pt>
                <c:pt idx="2836">
                  <c:v>0</c:v>
                </c:pt>
                <c:pt idx="2837">
                  <c:v>0</c:v>
                </c:pt>
                <c:pt idx="2838">
                  <c:v>0</c:v>
                </c:pt>
                <c:pt idx="2839">
                  <c:v>2.0134228000000001E-2</c:v>
                </c:pt>
                <c:pt idx="2840">
                  <c:v>0</c:v>
                </c:pt>
                <c:pt idx="2841">
                  <c:v>0</c:v>
                </c:pt>
                <c:pt idx="2842">
                  <c:v>0</c:v>
                </c:pt>
                <c:pt idx="2843">
                  <c:v>1.3422819000000001E-2</c:v>
                </c:pt>
                <c:pt idx="2844">
                  <c:v>5.3691274999999997E-2</c:v>
                </c:pt>
                <c:pt idx="2845">
                  <c:v>0.134228188</c:v>
                </c:pt>
                <c:pt idx="2846">
                  <c:v>0.134228188</c:v>
                </c:pt>
                <c:pt idx="2847">
                  <c:v>0.154362416</c:v>
                </c:pt>
                <c:pt idx="2848">
                  <c:v>0.154362416</c:v>
                </c:pt>
                <c:pt idx="2849">
                  <c:v>0.134228188</c:v>
                </c:pt>
                <c:pt idx="2850">
                  <c:v>0.161073826</c:v>
                </c:pt>
                <c:pt idx="2851">
                  <c:v>0.161073826</c:v>
                </c:pt>
                <c:pt idx="2852">
                  <c:v>0.127516779</c:v>
                </c:pt>
                <c:pt idx="2853">
                  <c:v>0.147651007</c:v>
                </c:pt>
                <c:pt idx="2854">
                  <c:v>0.161073826</c:v>
                </c:pt>
                <c:pt idx="2855">
                  <c:v>0.134228188</c:v>
                </c:pt>
                <c:pt idx="2856">
                  <c:v>0.127516779</c:v>
                </c:pt>
                <c:pt idx="2857">
                  <c:v>0.18120805400000001</c:v>
                </c:pt>
                <c:pt idx="2858">
                  <c:v>0.120805369</c:v>
                </c:pt>
                <c:pt idx="2859">
                  <c:v>0.140939597</c:v>
                </c:pt>
                <c:pt idx="2860">
                  <c:v>0.19463087200000001</c:v>
                </c:pt>
                <c:pt idx="2861">
                  <c:v>0.20134228200000001</c:v>
                </c:pt>
                <c:pt idx="2862">
                  <c:v>0.167785235</c:v>
                </c:pt>
                <c:pt idx="2863">
                  <c:v>0.147651007</c:v>
                </c:pt>
                <c:pt idx="2864">
                  <c:v>0.19463087200000001</c:v>
                </c:pt>
                <c:pt idx="2865">
                  <c:v>0.22147650999999999</c:v>
                </c:pt>
                <c:pt idx="2866">
                  <c:v>0.23489932899999999</c:v>
                </c:pt>
                <c:pt idx="2867">
                  <c:v>0.24161073799999999</c:v>
                </c:pt>
                <c:pt idx="2868">
                  <c:v>0.25503355700000002</c:v>
                </c:pt>
                <c:pt idx="2869">
                  <c:v>0.21476510100000001</c:v>
                </c:pt>
                <c:pt idx="2870">
                  <c:v>0.167785235</c:v>
                </c:pt>
                <c:pt idx="2871">
                  <c:v>0.21476510100000001</c:v>
                </c:pt>
                <c:pt idx="2872">
                  <c:v>0.20134228200000001</c:v>
                </c:pt>
                <c:pt idx="2873">
                  <c:v>0.147651007</c:v>
                </c:pt>
                <c:pt idx="2874">
                  <c:v>0.18791946300000001</c:v>
                </c:pt>
                <c:pt idx="2875">
                  <c:v>0.18791946300000001</c:v>
                </c:pt>
                <c:pt idx="2876">
                  <c:v>0.17449664400000001</c:v>
                </c:pt>
                <c:pt idx="2877">
                  <c:v>0.18791946300000001</c:v>
                </c:pt>
                <c:pt idx="2878">
                  <c:v>0.26174496600000002</c:v>
                </c:pt>
                <c:pt idx="2879">
                  <c:v>0.22147650999999999</c:v>
                </c:pt>
                <c:pt idx="2880">
                  <c:v>6.7114093999999999E-2</c:v>
                </c:pt>
                <c:pt idx="2881">
                  <c:v>9.3959732000000004E-2</c:v>
                </c:pt>
                <c:pt idx="2882">
                  <c:v>0.167785235</c:v>
                </c:pt>
                <c:pt idx="2883">
                  <c:v>0.17449664400000001</c:v>
                </c:pt>
                <c:pt idx="2884">
                  <c:v>0.22147650999999999</c:v>
                </c:pt>
                <c:pt idx="2885">
                  <c:v>0.23489932899999999</c:v>
                </c:pt>
                <c:pt idx="2886">
                  <c:v>0.17449664400000001</c:v>
                </c:pt>
                <c:pt idx="2887">
                  <c:v>0.147651007</c:v>
                </c:pt>
                <c:pt idx="2888">
                  <c:v>0.161073826</c:v>
                </c:pt>
                <c:pt idx="2889">
                  <c:v>0.167785235</c:v>
                </c:pt>
                <c:pt idx="2890">
                  <c:v>0.134228188</c:v>
                </c:pt>
                <c:pt idx="2891">
                  <c:v>0.127516779</c:v>
                </c:pt>
                <c:pt idx="2892">
                  <c:v>0.120805369</c:v>
                </c:pt>
                <c:pt idx="2893">
                  <c:v>8.7248322000000003E-2</c:v>
                </c:pt>
                <c:pt idx="2894">
                  <c:v>6.7114093999999999E-2</c:v>
                </c:pt>
                <c:pt idx="2895">
                  <c:v>0.10738254999999999</c:v>
                </c:pt>
                <c:pt idx="2896">
                  <c:v>8.7248322000000003E-2</c:v>
                </c:pt>
                <c:pt idx="2897">
                  <c:v>6.7114089999999998E-3</c:v>
                </c:pt>
                <c:pt idx="2898">
                  <c:v>6.7114089999999998E-3</c:v>
                </c:pt>
                <c:pt idx="2899">
                  <c:v>4.0268456000000001E-2</c:v>
                </c:pt>
                <c:pt idx="2900">
                  <c:v>6.7114093999999999E-2</c:v>
                </c:pt>
                <c:pt idx="2901">
                  <c:v>6.7114089999999998E-3</c:v>
                </c:pt>
                <c:pt idx="2902">
                  <c:v>0.134228188</c:v>
                </c:pt>
                <c:pt idx="2903">
                  <c:v>0.120805369</c:v>
                </c:pt>
                <c:pt idx="2904">
                  <c:v>0.167785235</c:v>
                </c:pt>
                <c:pt idx="2905">
                  <c:v>0.154362416</c:v>
                </c:pt>
                <c:pt idx="2906">
                  <c:v>0.10738254999999999</c:v>
                </c:pt>
                <c:pt idx="2907">
                  <c:v>0.127516779</c:v>
                </c:pt>
                <c:pt idx="2908">
                  <c:v>0.18791946300000001</c:v>
                </c:pt>
                <c:pt idx="2909">
                  <c:v>0.134228188</c:v>
                </c:pt>
                <c:pt idx="2910">
                  <c:v>0.20805369100000001</c:v>
                </c:pt>
                <c:pt idx="2911">
                  <c:v>0.11409395999999999</c:v>
                </c:pt>
                <c:pt idx="2912">
                  <c:v>0.147651007</c:v>
                </c:pt>
                <c:pt idx="2913">
                  <c:v>0.127516779</c:v>
                </c:pt>
                <c:pt idx="2914">
                  <c:v>0.17449664400000001</c:v>
                </c:pt>
                <c:pt idx="2915">
                  <c:v>0.147651007</c:v>
                </c:pt>
                <c:pt idx="2916">
                  <c:v>0.10738254999999999</c:v>
                </c:pt>
                <c:pt idx="2917">
                  <c:v>0.10067114100000001</c:v>
                </c:pt>
                <c:pt idx="2918">
                  <c:v>0.154362416</c:v>
                </c:pt>
                <c:pt idx="2919">
                  <c:v>9.3959732000000004E-2</c:v>
                </c:pt>
                <c:pt idx="2920">
                  <c:v>0.10067114100000001</c:v>
                </c:pt>
                <c:pt idx="2921">
                  <c:v>0.120805369</c:v>
                </c:pt>
                <c:pt idx="2922">
                  <c:v>0.127516779</c:v>
                </c:pt>
                <c:pt idx="2923">
                  <c:v>0.134228188</c:v>
                </c:pt>
                <c:pt idx="2924">
                  <c:v>0.154362416</c:v>
                </c:pt>
                <c:pt idx="2925">
                  <c:v>0.10067114100000001</c:v>
                </c:pt>
                <c:pt idx="2926">
                  <c:v>0.11409395999999999</c:v>
                </c:pt>
                <c:pt idx="2927">
                  <c:v>0.17449664400000001</c:v>
                </c:pt>
                <c:pt idx="2928">
                  <c:v>0.154362416</c:v>
                </c:pt>
                <c:pt idx="2929">
                  <c:v>0.20134228200000001</c:v>
                </c:pt>
                <c:pt idx="2930">
                  <c:v>0.22147650999999999</c:v>
                </c:pt>
                <c:pt idx="2931">
                  <c:v>0.18791946300000001</c:v>
                </c:pt>
                <c:pt idx="2932">
                  <c:v>0.20134228200000001</c:v>
                </c:pt>
                <c:pt idx="2933">
                  <c:v>0.24832214799999999</c:v>
                </c:pt>
                <c:pt idx="2934">
                  <c:v>0.18120805400000001</c:v>
                </c:pt>
                <c:pt idx="2935">
                  <c:v>0.22147650999999999</c:v>
                </c:pt>
                <c:pt idx="2936">
                  <c:v>0.20134228200000001</c:v>
                </c:pt>
                <c:pt idx="2937">
                  <c:v>0.20134228200000001</c:v>
                </c:pt>
                <c:pt idx="2938">
                  <c:v>0.19463087200000001</c:v>
                </c:pt>
                <c:pt idx="2939">
                  <c:v>0.20134228200000001</c:v>
                </c:pt>
                <c:pt idx="2940">
                  <c:v>0.17449664400000001</c:v>
                </c:pt>
                <c:pt idx="2941">
                  <c:v>9.3959732000000004E-2</c:v>
                </c:pt>
                <c:pt idx="2942">
                  <c:v>0.140939597</c:v>
                </c:pt>
                <c:pt idx="2943">
                  <c:v>8.7248322000000003E-2</c:v>
                </c:pt>
                <c:pt idx="2944">
                  <c:v>0.11409395999999999</c:v>
                </c:pt>
                <c:pt idx="2945">
                  <c:v>0.140939597</c:v>
                </c:pt>
                <c:pt idx="2946">
                  <c:v>0.154362416</c:v>
                </c:pt>
                <c:pt idx="2947">
                  <c:v>0.167785235</c:v>
                </c:pt>
                <c:pt idx="2948">
                  <c:v>0.18120805400000001</c:v>
                </c:pt>
                <c:pt idx="2949">
                  <c:v>0.19463087200000001</c:v>
                </c:pt>
                <c:pt idx="2950">
                  <c:v>0.19463087200000001</c:v>
                </c:pt>
                <c:pt idx="2951">
                  <c:v>0.140939597</c:v>
                </c:pt>
                <c:pt idx="2952">
                  <c:v>0.147651007</c:v>
                </c:pt>
                <c:pt idx="2953">
                  <c:v>0.10738254999999999</c:v>
                </c:pt>
                <c:pt idx="2954">
                  <c:v>0.140939597</c:v>
                </c:pt>
                <c:pt idx="2955">
                  <c:v>0.20134228200000001</c:v>
                </c:pt>
                <c:pt idx="2956">
                  <c:v>0.24832214799999999</c:v>
                </c:pt>
                <c:pt idx="2957">
                  <c:v>0.167785235</c:v>
                </c:pt>
                <c:pt idx="2958">
                  <c:v>9.3959732000000004E-2</c:v>
                </c:pt>
                <c:pt idx="2959">
                  <c:v>9.3959732000000004E-2</c:v>
                </c:pt>
                <c:pt idx="2960">
                  <c:v>0.120805369</c:v>
                </c:pt>
                <c:pt idx="2961">
                  <c:v>0.161073826</c:v>
                </c:pt>
                <c:pt idx="2962">
                  <c:v>0.161073826</c:v>
                </c:pt>
                <c:pt idx="2963">
                  <c:v>9.3959732000000004E-2</c:v>
                </c:pt>
                <c:pt idx="2964">
                  <c:v>5.3691274999999997E-2</c:v>
                </c:pt>
                <c:pt idx="2965">
                  <c:v>6.0402684999999998E-2</c:v>
                </c:pt>
                <c:pt idx="2966">
                  <c:v>7.3825503000000001E-2</c:v>
                </c:pt>
                <c:pt idx="2967">
                  <c:v>0.120805369</c:v>
                </c:pt>
                <c:pt idx="2968">
                  <c:v>6.0402684999999998E-2</c:v>
                </c:pt>
                <c:pt idx="2969">
                  <c:v>7.3825503000000001E-2</c:v>
                </c:pt>
                <c:pt idx="2970">
                  <c:v>0.120805369</c:v>
                </c:pt>
                <c:pt idx="2971">
                  <c:v>0.127516779</c:v>
                </c:pt>
                <c:pt idx="2972">
                  <c:v>9.3959732000000004E-2</c:v>
                </c:pt>
                <c:pt idx="2973">
                  <c:v>6.0402684999999998E-2</c:v>
                </c:pt>
                <c:pt idx="2974">
                  <c:v>0.11409395999999999</c:v>
                </c:pt>
                <c:pt idx="2975">
                  <c:v>0.161073826</c:v>
                </c:pt>
                <c:pt idx="2976">
                  <c:v>0.134228188</c:v>
                </c:pt>
                <c:pt idx="2977">
                  <c:v>6.0402684999999998E-2</c:v>
                </c:pt>
                <c:pt idx="2978">
                  <c:v>7.3825503000000001E-2</c:v>
                </c:pt>
                <c:pt idx="2979">
                  <c:v>9.3959732000000004E-2</c:v>
                </c:pt>
                <c:pt idx="2980">
                  <c:v>0.167785235</c:v>
                </c:pt>
                <c:pt idx="2981">
                  <c:v>0.17449664400000001</c:v>
                </c:pt>
                <c:pt idx="2982">
                  <c:v>0.17449664400000001</c:v>
                </c:pt>
                <c:pt idx="2983">
                  <c:v>6.0402684999999998E-2</c:v>
                </c:pt>
                <c:pt idx="2984">
                  <c:v>0.10067114100000001</c:v>
                </c:pt>
                <c:pt idx="2985">
                  <c:v>7.3825503000000001E-2</c:v>
                </c:pt>
                <c:pt idx="2986">
                  <c:v>6.7114093999999999E-2</c:v>
                </c:pt>
                <c:pt idx="2987">
                  <c:v>0.134228188</c:v>
                </c:pt>
                <c:pt idx="2988">
                  <c:v>0.17449664400000001</c:v>
                </c:pt>
                <c:pt idx="2989">
                  <c:v>0.140939597</c:v>
                </c:pt>
                <c:pt idx="2990">
                  <c:v>7.3825503000000001E-2</c:v>
                </c:pt>
                <c:pt idx="2991">
                  <c:v>6.7114093999999999E-2</c:v>
                </c:pt>
                <c:pt idx="2992">
                  <c:v>2.6845638000000002E-2</c:v>
                </c:pt>
                <c:pt idx="2993">
                  <c:v>2.0134228000000001E-2</c:v>
                </c:pt>
                <c:pt idx="2994">
                  <c:v>2.0134228000000001E-2</c:v>
                </c:pt>
                <c:pt idx="2995">
                  <c:v>8.0536913000000002E-2</c:v>
                </c:pt>
                <c:pt idx="2996">
                  <c:v>6.7114093999999999E-2</c:v>
                </c:pt>
                <c:pt idx="2997">
                  <c:v>6.7114089999999998E-3</c:v>
                </c:pt>
                <c:pt idx="2998">
                  <c:v>0.10067114100000001</c:v>
                </c:pt>
                <c:pt idx="2999">
                  <c:v>0.20134228200000001</c:v>
                </c:pt>
                <c:pt idx="3000">
                  <c:v>0.19463087200000001</c:v>
                </c:pt>
                <c:pt idx="3001">
                  <c:v>0.20134228200000001</c:v>
                </c:pt>
                <c:pt idx="3002">
                  <c:v>0.22818791899999999</c:v>
                </c:pt>
                <c:pt idx="3003">
                  <c:v>0.21476510100000001</c:v>
                </c:pt>
                <c:pt idx="3004">
                  <c:v>0.21476510100000001</c:v>
                </c:pt>
                <c:pt idx="3005">
                  <c:v>0.161073826</c:v>
                </c:pt>
                <c:pt idx="3006">
                  <c:v>0.10067114100000001</c:v>
                </c:pt>
                <c:pt idx="3007">
                  <c:v>1.3422819000000001E-2</c:v>
                </c:pt>
                <c:pt idx="3008">
                  <c:v>0.154362416</c:v>
                </c:pt>
                <c:pt idx="3009">
                  <c:v>0.167785235</c:v>
                </c:pt>
                <c:pt idx="3010">
                  <c:v>0.147651007</c:v>
                </c:pt>
                <c:pt idx="3011">
                  <c:v>0.20805369100000001</c:v>
                </c:pt>
                <c:pt idx="3012">
                  <c:v>0.18791946300000001</c:v>
                </c:pt>
                <c:pt idx="3013">
                  <c:v>0.19463087200000001</c:v>
                </c:pt>
                <c:pt idx="3014">
                  <c:v>0.21476510100000001</c:v>
                </c:pt>
                <c:pt idx="3015">
                  <c:v>0.23489932899999999</c:v>
                </c:pt>
                <c:pt idx="3016">
                  <c:v>0.19463087200000001</c:v>
                </c:pt>
                <c:pt idx="3017">
                  <c:v>0.167785235</c:v>
                </c:pt>
                <c:pt idx="3018">
                  <c:v>0.127516779</c:v>
                </c:pt>
                <c:pt idx="3019">
                  <c:v>0.10067114100000001</c:v>
                </c:pt>
                <c:pt idx="3020">
                  <c:v>0.167785235</c:v>
                </c:pt>
                <c:pt idx="3021">
                  <c:v>0.19463087200000001</c:v>
                </c:pt>
                <c:pt idx="3022">
                  <c:v>0.24832214799999999</c:v>
                </c:pt>
                <c:pt idx="3023">
                  <c:v>0.20805369100000001</c:v>
                </c:pt>
                <c:pt idx="3024">
                  <c:v>0.20134228200000001</c:v>
                </c:pt>
                <c:pt idx="3025">
                  <c:v>0.167785235</c:v>
                </c:pt>
                <c:pt idx="3026">
                  <c:v>0.21476510100000001</c:v>
                </c:pt>
                <c:pt idx="3027">
                  <c:v>0.19463087200000001</c:v>
                </c:pt>
                <c:pt idx="3028">
                  <c:v>0.147651007</c:v>
                </c:pt>
                <c:pt idx="3029">
                  <c:v>0.11409395999999999</c:v>
                </c:pt>
                <c:pt idx="3030">
                  <c:v>0.120805369</c:v>
                </c:pt>
                <c:pt idx="3031">
                  <c:v>0.120805369</c:v>
                </c:pt>
                <c:pt idx="3032">
                  <c:v>9.3959732000000004E-2</c:v>
                </c:pt>
                <c:pt idx="3033">
                  <c:v>0.127516779</c:v>
                </c:pt>
                <c:pt idx="3034">
                  <c:v>0.120805369</c:v>
                </c:pt>
                <c:pt idx="3035">
                  <c:v>0.140939597</c:v>
                </c:pt>
                <c:pt idx="3036">
                  <c:v>0.23489932899999999</c:v>
                </c:pt>
                <c:pt idx="3037">
                  <c:v>0.20134228200000001</c:v>
                </c:pt>
                <c:pt idx="3038">
                  <c:v>0.140939597</c:v>
                </c:pt>
                <c:pt idx="3039">
                  <c:v>8.7248322000000003E-2</c:v>
                </c:pt>
                <c:pt idx="3040">
                  <c:v>0.10067114100000001</c:v>
                </c:pt>
                <c:pt idx="3041">
                  <c:v>0.10738254999999999</c:v>
                </c:pt>
                <c:pt idx="3042">
                  <c:v>4.6979866000000002E-2</c:v>
                </c:pt>
                <c:pt idx="3043">
                  <c:v>4.6979866000000002E-2</c:v>
                </c:pt>
                <c:pt idx="3044">
                  <c:v>0</c:v>
                </c:pt>
                <c:pt idx="3045">
                  <c:v>2.0134228000000001E-2</c:v>
                </c:pt>
                <c:pt idx="3046">
                  <c:v>3.3557047E-2</c:v>
                </c:pt>
                <c:pt idx="3047">
                  <c:v>4.0268456000000001E-2</c:v>
                </c:pt>
                <c:pt idx="3048">
                  <c:v>0</c:v>
                </c:pt>
                <c:pt idx="3049">
                  <c:v>0</c:v>
                </c:pt>
                <c:pt idx="3050">
                  <c:v>1.3422819000000001E-2</c:v>
                </c:pt>
                <c:pt idx="3051">
                  <c:v>0</c:v>
                </c:pt>
                <c:pt idx="3052">
                  <c:v>6.7114089999999998E-3</c:v>
                </c:pt>
                <c:pt idx="3053">
                  <c:v>6.7114089999999998E-3</c:v>
                </c:pt>
                <c:pt idx="3054">
                  <c:v>0</c:v>
                </c:pt>
                <c:pt idx="3055">
                  <c:v>0</c:v>
                </c:pt>
                <c:pt idx="3056">
                  <c:v>6.7114089999999998E-3</c:v>
                </c:pt>
                <c:pt idx="3057">
                  <c:v>0.120805369</c:v>
                </c:pt>
                <c:pt idx="3058">
                  <c:v>8.0536913000000002E-2</c:v>
                </c:pt>
                <c:pt idx="3059">
                  <c:v>0.154362416</c:v>
                </c:pt>
                <c:pt idx="3060">
                  <c:v>0.10738254999999999</c:v>
                </c:pt>
                <c:pt idx="3061">
                  <c:v>0.10738254999999999</c:v>
                </c:pt>
                <c:pt idx="3062">
                  <c:v>6.7114093999999999E-2</c:v>
                </c:pt>
                <c:pt idx="3063">
                  <c:v>0.147651007</c:v>
                </c:pt>
                <c:pt idx="3064">
                  <c:v>0.147651007</c:v>
                </c:pt>
                <c:pt idx="3065">
                  <c:v>6.7114093999999999E-2</c:v>
                </c:pt>
                <c:pt idx="3066">
                  <c:v>6.0402684999999998E-2</c:v>
                </c:pt>
                <c:pt idx="3067">
                  <c:v>0.10738254999999999</c:v>
                </c:pt>
                <c:pt idx="3068">
                  <c:v>0.147651007</c:v>
                </c:pt>
                <c:pt idx="3069">
                  <c:v>0.127516779</c:v>
                </c:pt>
                <c:pt idx="3070">
                  <c:v>0.120805369</c:v>
                </c:pt>
                <c:pt idx="3071">
                  <c:v>7.3825503000000001E-2</c:v>
                </c:pt>
                <c:pt idx="3072">
                  <c:v>0.10067114100000001</c:v>
                </c:pt>
                <c:pt idx="3073">
                  <c:v>7.3825503000000001E-2</c:v>
                </c:pt>
                <c:pt idx="3074">
                  <c:v>2.0134228000000001E-2</c:v>
                </c:pt>
                <c:pt idx="3075">
                  <c:v>0</c:v>
                </c:pt>
                <c:pt idx="3076">
                  <c:v>0</c:v>
                </c:pt>
                <c:pt idx="3077">
                  <c:v>4.6979866000000002E-2</c:v>
                </c:pt>
                <c:pt idx="3078">
                  <c:v>0.140939597</c:v>
                </c:pt>
                <c:pt idx="3079">
                  <c:v>0.17449664400000001</c:v>
                </c:pt>
                <c:pt idx="3080">
                  <c:v>0.154362416</c:v>
                </c:pt>
                <c:pt idx="3081">
                  <c:v>0.127516779</c:v>
                </c:pt>
                <c:pt idx="3082">
                  <c:v>0.18791946300000001</c:v>
                </c:pt>
                <c:pt idx="3083">
                  <c:v>0.18791946300000001</c:v>
                </c:pt>
                <c:pt idx="3084">
                  <c:v>0.18791946300000001</c:v>
                </c:pt>
                <c:pt idx="3085">
                  <c:v>0.22818791899999999</c:v>
                </c:pt>
                <c:pt idx="3086">
                  <c:v>0.20134228200000001</c:v>
                </c:pt>
                <c:pt idx="3087">
                  <c:v>0.19463087200000001</c:v>
                </c:pt>
                <c:pt idx="3088">
                  <c:v>0.21476510100000001</c:v>
                </c:pt>
                <c:pt idx="3089">
                  <c:v>0.22147650999999999</c:v>
                </c:pt>
                <c:pt idx="3090">
                  <c:v>0.19463087200000001</c:v>
                </c:pt>
                <c:pt idx="3091">
                  <c:v>0.20805369100000001</c:v>
                </c:pt>
                <c:pt idx="3092">
                  <c:v>0.22818791899999999</c:v>
                </c:pt>
                <c:pt idx="3093">
                  <c:v>0.21476510100000001</c:v>
                </c:pt>
                <c:pt idx="3094">
                  <c:v>0.20805369100000001</c:v>
                </c:pt>
                <c:pt idx="3095">
                  <c:v>0.17449664400000001</c:v>
                </c:pt>
                <c:pt idx="3096">
                  <c:v>0.18120805400000001</c:v>
                </c:pt>
                <c:pt idx="3097">
                  <c:v>0.20805369100000001</c:v>
                </c:pt>
                <c:pt idx="3098">
                  <c:v>0.24832214799999999</c:v>
                </c:pt>
                <c:pt idx="3099">
                  <c:v>0.21476510100000001</c:v>
                </c:pt>
                <c:pt idx="3100">
                  <c:v>0.25503355700000002</c:v>
                </c:pt>
                <c:pt idx="3101">
                  <c:v>0.23489932899999999</c:v>
                </c:pt>
                <c:pt idx="3102">
                  <c:v>0.140939597</c:v>
                </c:pt>
                <c:pt idx="3103">
                  <c:v>0.147651007</c:v>
                </c:pt>
                <c:pt idx="3104">
                  <c:v>0.167785235</c:v>
                </c:pt>
                <c:pt idx="3105">
                  <c:v>0.120805369</c:v>
                </c:pt>
                <c:pt idx="3106">
                  <c:v>0.154362416</c:v>
                </c:pt>
                <c:pt idx="3107">
                  <c:v>0.167785235</c:v>
                </c:pt>
                <c:pt idx="3108">
                  <c:v>0.140939597</c:v>
                </c:pt>
                <c:pt idx="3109">
                  <c:v>6.7114089999999998E-3</c:v>
                </c:pt>
                <c:pt idx="3110">
                  <c:v>0</c:v>
                </c:pt>
                <c:pt idx="3111">
                  <c:v>4.0268456000000001E-2</c:v>
                </c:pt>
                <c:pt idx="3112">
                  <c:v>6.7114089999999998E-3</c:v>
                </c:pt>
                <c:pt idx="3113">
                  <c:v>6.7114089999999998E-3</c:v>
                </c:pt>
                <c:pt idx="3114">
                  <c:v>4.6979866000000002E-2</c:v>
                </c:pt>
                <c:pt idx="3115">
                  <c:v>5.3691274999999997E-2</c:v>
                </c:pt>
                <c:pt idx="3116">
                  <c:v>6.0402684999999998E-2</c:v>
                </c:pt>
                <c:pt idx="3117">
                  <c:v>0.11409395999999999</c:v>
                </c:pt>
                <c:pt idx="3118">
                  <c:v>0.134228188</c:v>
                </c:pt>
                <c:pt idx="3119">
                  <c:v>8.0536913000000002E-2</c:v>
                </c:pt>
                <c:pt idx="3120">
                  <c:v>9.3959732000000004E-2</c:v>
                </c:pt>
                <c:pt idx="3121">
                  <c:v>0.10738254999999999</c:v>
                </c:pt>
                <c:pt idx="3122">
                  <c:v>0.147651007</c:v>
                </c:pt>
                <c:pt idx="3123">
                  <c:v>8.7248322000000003E-2</c:v>
                </c:pt>
                <c:pt idx="3124">
                  <c:v>0.147651007</c:v>
                </c:pt>
                <c:pt idx="3125">
                  <c:v>0.134228188</c:v>
                </c:pt>
                <c:pt idx="3126">
                  <c:v>0</c:v>
                </c:pt>
                <c:pt idx="3127">
                  <c:v>0</c:v>
                </c:pt>
                <c:pt idx="3128">
                  <c:v>0</c:v>
                </c:pt>
                <c:pt idx="3129">
                  <c:v>8.0536913000000002E-2</c:v>
                </c:pt>
                <c:pt idx="3130">
                  <c:v>0.134228188</c:v>
                </c:pt>
                <c:pt idx="3131">
                  <c:v>0.11185682299999999</c:v>
                </c:pt>
                <c:pt idx="3132">
                  <c:v>8.9485459000000003E-2</c:v>
                </c:pt>
                <c:pt idx="3133">
                  <c:v>6.7114093999999999E-2</c:v>
                </c:pt>
                <c:pt idx="3134">
                  <c:v>4.4742729000000002E-2</c:v>
                </c:pt>
                <c:pt idx="3135">
                  <c:v>2.2371365000000001E-2</c:v>
                </c:pt>
                <c:pt idx="3136">
                  <c:v>0</c:v>
                </c:pt>
                <c:pt idx="3137">
                  <c:v>1.3422819000000001E-2</c:v>
                </c:pt>
                <c:pt idx="3138">
                  <c:v>0</c:v>
                </c:pt>
                <c:pt idx="3139">
                  <c:v>1.3422819000000001E-2</c:v>
                </c:pt>
                <c:pt idx="3140">
                  <c:v>6.7114093999999999E-2</c:v>
                </c:pt>
                <c:pt idx="3141">
                  <c:v>2.6845638000000002E-2</c:v>
                </c:pt>
                <c:pt idx="3142">
                  <c:v>0</c:v>
                </c:pt>
                <c:pt idx="3143">
                  <c:v>7.3825503000000001E-2</c:v>
                </c:pt>
                <c:pt idx="3144">
                  <c:v>0.17449664400000001</c:v>
                </c:pt>
                <c:pt idx="3145">
                  <c:v>0.161073826</c:v>
                </c:pt>
                <c:pt idx="3146">
                  <c:v>0.11409395999999999</c:v>
                </c:pt>
                <c:pt idx="3147">
                  <c:v>9.3959732000000004E-2</c:v>
                </c:pt>
                <c:pt idx="3148">
                  <c:v>4.6979866000000002E-2</c:v>
                </c:pt>
                <c:pt idx="3149">
                  <c:v>5.3691274999999997E-2</c:v>
                </c:pt>
                <c:pt idx="3150">
                  <c:v>0.127516779</c:v>
                </c:pt>
                <c:pt idx="3151">
                  <c:v>9.3959732000000004E-2</c:v>
                </c:pt>
                <c:pt idx="3152">
                  <c:v>4.0268456000000001E-2</c:v>
                </c:pt>
                <c:pt idx="3153">
                  <c:v>8.7248322000000003E-2</c:v>
                </c:pt>
                <c:pt idx="3154">
                  <c:v>0.161073826</c:v>
                </c:pt>
                <c:pt idx="3155">
                  <c:v>0.18791946300000001</c:v>
                </c:pt>
                <c:pt idx="3156">
                  <c:v>0.20805369100000001</c:v>
                </c:pt>
                <c:pt idx="3157">
                  <c:v>0.19463087200000001</c:v>
                </c:pt>
                <c:pt idx="3158">
                  <c:v>0.17449664400000001</c:v>
                </c:pt>
                <c:pt idx="3159">
                  <c:v>0.22818791899999999</c:v>
                </c:pt>
                <c:pt idx="3160">
                  <c:v>0.22818791899999999</c:v>
                </c:pt>
                <c:pt idx="3161">
                  <c:v>0.22147650999999999</c:v>
                </c:pt>
                <c:pt idx="3162">
                  <c:v>0.19463087200000001</c:v>
                </c:pt>
                <c:pt idx="3163">
                  <c:v>0.24832214799999999</c:v>
                </c:pt>
                <c:pt idx="3164">
                  <c:v>0.18120805400000001</c:v>
                </c:pt>
                <c:pt idx="3165">
                  <c:v>0.140939597</c:v>
                </c:pt>
                <c:pt idx="3166">
                  <c:v>0.147651007</c:v>
                </c:pt>
                <c:pt idx="3167">
                  <c:v>0.147651007</c:v>
                </c:pt>
                <c:pt idx="3168">
                  <c:v>0.147651007</c:v>
                </c:pt>
                <c:pt idx="3169">
                  <c:v>0.18120805400000001</c:v>
                </c:pt>
                <c:pt idx="3170">
                  <c:v>0.18791946300000001</c:v>
                </c:pt>
                <c:pt idx="3171">
                  <c:v>0.18791946300000001</c:v>
                </c:pt>
                <c:pt idx="3172">
                  <c:v>0.167785235</c:v>
                </c:pt>
                <c:pt idx="3173">
                  <c:v>0.18791946300000001</c:v>
                </c:pt>
                <c:pt idx="3174">
                  <c:v>0.154362416</c:v>
                </c:pt>
                <c:pt idx="3175">
                  <c:v>0.167785235</c:v>
                </c:pt>
                <c:pt idx="3176">
                  <c:v>0.19463087200000001</c:v>
                </c:pt>
                <c:pt idx="3177">
                  <c:v>0.161073826</c:v>
                </c:pt>
                <c:pt idx="3178">
                  <c:v>0.11409395999999999</c:v>
                </c:pt>
                <c:pt idx="3179">
                  <c:v>8.7248322000000003E-2</c:v>
                </c:pt>
                <c:pt idx="3180">
                  <c:v>0.10738254999999999</c:v>
                </c:pt>
                <c:pt idx="3181">
                  <c:v>9.3959732000000004E-2</c:v>
                </c:pt>
                <c:pt idx="3182">
                  <c:v>0.154362416</c:v>
                </c:pt>
                <c:pt idx="3183">
                  <c:v>0.154362416</c:v>
                </c:pt>
                <c:pt idx="3184">
                  <c:v>0.17114093999999999</c:v>
                </c:pt>
                <c:pt idx="3185">
                  <c:v>0.18791946300000001</c:v>
                </c:pt>
                <c:pt idx="3186">
                  <c:v>0.134228188</c:v>
                </c:pt>
                <c:pt idx="3187">
                  <c:v>0.120805369</c:v>
                </c:pt>
                <c:pt idx="3188">
                  <c:v>0.161073826</c:v>
                </c:pt>
                <c:pt idx="3189">
                  <c:v>0.18120805400000001</c:v>
                </c:pt>
                <c:pt idx="3190">
                  <c:v>0.140939597</c:v>
                </c:pt>
                <c:pt idx="3191">
                  <c:v>0.18791946300000001</c:v>
                </c:pt>
                <c:pt idx="3192">
                  <c:v>0.167785235</c:v>
                </c:pt>
                <c:pt idx="3193">
                  <c:v>0.140939597</c:v>
                </c:pt>
                <c:pt idx="3194">
                  <c:v>0.127516779</c:v>
                </c:pt>
                <c:pt idx="3195">
                  <c:v>0.140939597</c:v>
                </c:pt>
                <c:pt idx="3196">
                  <c:v>0.147651007</c:v>
                </c:pt>
                <c:pt idx="3197">
                  <c:v>0.161073826</c:v>
                </c:pt>
                <c:pt idx="3198">
                  <c:v>7.3825503000000001E-2</c:v>
                </c:pt>
                <c:pt idx="3199">
                  <c:v>0.127516779</c:v>
                </c:pt>
                <c:pt idx="3200">
                  <c:v>9.3959732000000004E-2</c:v>
                </c:pt>
                <c:pt idx="3201">
                  <c:v>6.7114093999999999E-2</c:v>
                </c:pt>
                <c:pt idx="3202">
                  <c:v>0.10067114100000001</c:v>
                </c:pt>
                <c:pt idx="3203">
                  <c:v>0.161073826</c:v>
                </c:pt>
                <c:pt idx="3204">
                  <c:v>0.22818791899999999</c:v>
                </c:pt>
                <c:pt idx="3205">
                  <c:v>0.22818791899999999</c:v>
                </c:pt>
                <c:pt idx="3206">
                  <c:v>0.20134228200000001</c:v>
                </c:pt>
                <c:pt idx="3207">
                  <c:v>0.275167785</c:v>
                </c:pt>
                <c:pt idx="3208">
                  <c:v>0.25503355700000002</c:v>
                </c:pt>
                <c:pt idx="3209">
                  <c:v>0.21476510100000001</c:v>
                </c:pt>
                <c:pt idx="3210">
                  <c:v>0.167785235</c:v>
                </c:pt>
                <c:pt idx="3211">
                  <c:v>0.20805369100000001</c:v>
                </c:pt>
                <c:pt idx="3212">
                  <c:v>0.17449664400000001</c:v>
                </c:pt>
                <c:pt idx="3213">
                  <c:v>0.154362416</c:v>
                </c:pt>
                <c:pt idx="3214">
                  <c:v>9.3959732000000004E-2</c:v>
                </c:pt>
                <c:pt idx="3215">
                  <c:v>0.11409395999999999</c:v>
                </c:pt>
                <c:pt idx="3216">
                  <c:v>0.134228188</c:v>
                </c:pt>
                <c:pt idx="3217">
                  <c:v>0.22147650999999999</c:v>
                </c:pt>
                <c:pt idx="3218">
                  <c:v>0.22147650999999999</c:v>
                </c:pt>
                <c:pt idx="3219">
                  <c:v>0.18791946300000001</c:v>
                </c:pt>
                <c:pt idx="3220">
                  <c:v>0.167785235</c:v>
                </c:pt>
                <c:pt idx="3221">
                  <c:v>0.10738254999999999</c:v>
                </c:pt>
                <c:pt idx="3222">
                  <c:v>0.17449664400000001</c:v>
                </c:pt>
                <c:pt idx="3223">
                  <c:v>0.17449664400000001</c:v>
                </c:pt>
                <c:pt idx="3224">
                  <c:v>0.161073826</c:v>
                </c:pt>
                <c:pt idx="3225">
                  <c:v>0.19463087200000001</c:v>
                </c:pt>
                <c:pt idx="3226">
                  <c:v>0.154362416</c:v>
                </c:pt>
                <c:pt idx="3227">
                  <c:v>0.23489932899999999</c:v>
                </c:pt>
                <c:pt idx="3228">
                  <c:v>0.22818791899999999</c:v>
                </c:pt>
                <c:pt idx="3229">
                  <c:v>0.22147650999999999</c:v>
                </c:pt>
                <c:pt idx="3230">
                  <c:v>0.21476510100000001</c:v>
                </c:pt>
                <c:pt idx="3231">
                  <c:v>0.224832215</c:v>
                </c:pt>
                <c:pt idx="3232">
                  <c:v>0.23489932899999999</c:v>
                </c:pt>
                <c:pt idx="3233">
                  <c:v>0.18120805400000001</c:v>
                </c:pt>
                <c:pt idx="3234">
                  <c:v>0.154362416</c:v>
                </c:pt>
                <c:pt idx="3235">
                  <c:v>0.161073826</c:v>
                </c:pt>
                <c:pt idx="3236">
                  <c:v>0.20134228200000001</c:v>
                </c:pt>
                <c:pt idx="3237">
                  <c:v>0.28187919500000003</c:v>
                </c:pt>
                <c:pt idx="3238">
                  <c:v>0.32885905999999998</c:v>
                </c:pt>
                <c:pt idx="3239">
                  <c:v>0.29530201299999997</c:v>
                </c:pt>
                <c:pt idx="3240">
                  <c:v>0.22147650999999999</c:v>
                </c:pt>
                <c:pt idx="3241">
                  <c:v>0.26174496600000002</c:v>
                </c:pt>
                <c:pt idx="3242">
                  <c:v>0.23489932899999999</c:v>
                </c:pt>
                <c:pt idx="3243">
                  <c:v>0.17449664400000001</c:v>
                </c:pt>
                <c:pt idx="3244">
                  <c:v>0.22818791899999999</c:v>
                </c:pt>
                <c:pt idx="3245">
                  <c:v>0.19463087200000001</c:v>
                </c:pt>
                <c:pt idx="3246">
                  <c:v>0.20805369100000001</c:v>
                </c:pt>
                <c:pt idx="3247">
                  <c:v>0.18120805400000001</c:v>
                </c:pt>
                <c:pt idx="3248">
                  <c:v>0.167785235</c:v>
                </c:pt>
                <c:pt idx="3249">
                  <c:v>0.19463087200000001</c:v>
                </c:pt>
                <c:pt idx="3250">
                  <c:v>0.167785235</c:v>
                </c:pt>
                <c:pt idx="3251">
                  <c:v>0.134228188</c:v>
                </c:pt>
                <c:pt idx="3252">
                  <c:v>0.140939597</c:v>
                </c:pt>
                <c:pt idx="3253">
                  <c:v>0.147651007</c:v>
                </c:pt>
                <c:pt idx="3254">
                  <c:v>0.10067114100000001</c:v>
                </c:pt>
                <c:pt idx="3255">
                  <c:v>8.0536913000000002E-2</c:v>
                </c:pt>
                <c:pt idx="3256">
                  <c:v>0</c:v>
                </c:pt>
                <c:pt idx="3257">
                  <c:v>2.0134228000000001E-2</c:v>
                </c:pt>
                <c:pt idx="3258">
                  <c:v>3.3557047E-2</c:v>
                </c:pt>
                <c:pt idx="3259">
                  <c:v>4.6979866000000002E-2</c:v>
                </c:pt>
                <c:pt idx="3260">
                  <c:v>6.7114093999999999E-2</c:v>
                </c:pt>
                <c:pt idx="3261">
                  <c:v>4.6979866000000002E-2</c:v>
                </c:pt>
                <c:pt idx="3262">
                  <c:v>2.6845638000000002E-2</c:v>
                </c:pt>
                <c:pt idx="3263">
                  <c:v>6.0402684999999998E-2</c:v>
                </c:pt>
                <c:pt idx="3264">
                  <c:v>8.0536913000000002E-2</c:v>
                </c:pt>
                <c:pt idx="3265">
                  <c:v>3.3557047E-2</c:v>
                </c:pt>
                <c:pt idx="3266">
                  <c:v>3.3557047E-2</c:v>
                </c:pt>
                <c:pt idx="3267">
                  <c:v>7.3825503000000001E-2</c:v>
                </c:pt>
                <c:pt idx="3268">
                  <c:v>0.10738254999999999</c:v>
                </c:pt>
                <c:pt idx="3269">
                  <c:v>5.3691274999999997E-2</c:v>
                </c:pt>
                <c:pt idx="3270">
                  <c:v>5.3691274999999997E-2</c:v>
                </c:pt>
                <c:pt idx="3271">
                  <c:v>5.3691274999999997E-2</c:v>
                </c:pt>
                <c:pt idx="3272">
                  <c:v>0</c:v>
                </c:pt>
                <c:pt idx="3273">
                  <c:v>0</c:v>
                </c:pt>
                <c:pt idx="3274">
                  <c:v>3.3557047E-2</c:v>
                </c:pt>
                <c:pt idx="3275">
                  <c:v>6.7114089999999998E-3</c:v>
                </c:pt>
                <c:pt idx="3276">
                  <c:v>6.0402684999999998E-2</c:v>
                </c:pt>
                <c:pt idx="3277">
                  <c:v>7.3825503000000001E-2</c:v>
                </c:pt>
                <c:pt idx="3278">
                  <c:v>5.3691274999999997E-2</c:v>
                </c:pt>
                <c:pt idx="3279">
                  <c:v>2.0134228000000001E-2</c:v>
                </c:pt>
                <c:pt idx="3280">
                  <c:v>0.120805369</c:v>
                </c:pt>
                <c:pt idx="3281">
                  <c:v>7.3825503000000001E-2</c:v>
                </c:pt>
                <c:pt idx="3282">
                  <c:v>5.3691274999999997E-2</c:v>
                </c:pt>
                <c:pt idx="3283">
                  <c:v>0</c:v>
                </c:pt>
                <c:pt idx="3284">
                  <c:v>0</c:v>
                </c:pt>
                <c:pt idx="3285">
                  <c:v>4.6979866000000002E-2</c:v>
                </c:pt>
                <c:pt idx="3286">
                  <c:v>0</c:v>
                </c:pt>
                <c:pt idx="3287">
                  <c:v>1.3422819000000001E-2</c:v>
                </c:pt>
                <c:pt idx="3288">
                  <c:v>1.3422819000000001E-2</c:v>
                </c:pt>
                <c:pt idx="3289">
                  <c:v>2.6845638000000002E-2</c:v>
                </c:pt>
                <c:pt idx="3290">
                  <c:v>4.6979866000000002E-2</c:v>
                </c:pt>
                <c:pt idx="3291">
                  <c:v>0.154362416</c:v>
                </c:pt>
                <c:pt idx="3292">
                  <c:v>0.134228188</c:v>
                </c:pt>
                <c:pt idx="3293">
                  <c:v>0.127516779</c:v>
                </c:pt>
                <c:pt idx="3294">
                  <c:v>0.147651007</c:v>
                </c:pt>
                <c:pt idx="3295">
                  <c:v>0.140939597</c:v>
                </c:pt>
                <c:pt idx="3296">
                  <c:v>0.147651007</c:v>
                </c:pt>
                <c:pt idx="3297">
                  <c:v>0.127516779</c:v>
                </c:pt>
                <c:pt idx="3298">
                  <c:v>0.154362416</c:v>
                </c:pt>
                <c:pt idx="3299">
                  <c:v>0.161073826</c:v>
                </c:pt>
                <c:pt idx="3300">
                  <c:v>8.0536913000000002E-2</c:v>
                </c:pt>
                <c:pt idx="3301">
                  <c:v>7.3825503000000001E-2</c:v>
                </c:pt>
                <c:pt idx="3302">
                  <c:v>0.11409395999999999</c:v>
                </c:pt>
                <c:pt idx="3303">
                  <c:v>0.120805369</c:v>
                </c:pt>
                <c:pt idx="3304">
                  <c:v>8.7248322000000003E-2</c:v>
                </c:pt>
                <c:pt idx="3305">
                  <c:v>9.3959732000000004E-2</c:v>
                </c:pt>
                <c:pt idx="3306">
                  <c:v>0.10067114100000001</c:v>
                </c:pt>
                <c:pt idx="3307">
                  <c:v>8.7248322000000003E-2</c:v>
                </c:pt>
                <c:pt idx="3308">
                  <c:v>0.10067114100000001</c:v>
                </c:pt>
                <c:pt idx="3309">
                  <c:v>0.10738254999999999</c:v>
                </c:pt>
                <c:pt idx="3310">
                  <c:v>0.147651007</c:v>
                </c:pt>
                <c:pt idx="3311">
                  <c:v>7.3825503000000001E-2</c:v>
                </c:pt>
                <c:pt idx="3312">
                  <c:v>8.0536913000000002E-2</c:v>
                </c:pt>
                <c:pt idx="3313">
                  <c:v>9.3959732000000004E-2</c:v>
                </c:pt>
                <c:pt idx="3314">
                  <c:v>0.11409395999999999</c:v>
                </c:pt>
                <c:pt idx="3315">
                  <c:v>0.134228188</c:v>
                </c:pt>
                <c:pt idx="3316">
                  <c:v>0.11409395999999999</c:v>
                </c:pt>
                <c:pt idx="3317">
                  <c:v>7.3825503000000001E-2</c:v>
                </c:pt>
                <c:pt idx="3318">
                  <c:v>8.7248322000000003E-2</c:v>
                </c:pt>
                <c:pt idx="3319">
                  <c:v>7.3825503000000001E-2</c:v>
                </c:pt>
                <c:pt idx="3320">
                  <c:v>0.167785235</c:v>
                </c:pt>
                <c:pt idx="3321">
                  <c:v>0.26174496600000002</c:v>
                </c:pt>
                <c:pt idx="3322">
                  <c:v>0.22147650999999999</c:v>
                </c:pt>
                <c:pt idx="3323">
                  <c:v>0.154362416</c:v>
                </c:pt>
                <c:pt idx="3324">
                  <c:v>0.154362416</c:v>
                </c:pt>
                <c:pt idx="3325">
                  <c:v>0.154362416</c:v>
                </c:pt>
                <c:pt idx="3326">
                  <c:v>0.147651007</c:v>
                </c:pt>
                <c:pt idx="3327">
                  <c:v>0.17449664400000001</c:v>
                </c:pt>
                <c:pt idx="3328">
                  <c:v>0.21476510100000001</c:v>
                </c:pt>
                <c:pt idx="3329">
                  <c:v>0.140939597</c:v>
                </c:pt>
                <c:pt idx="3330">
                  <c:v>7.3825503000000001E-2</c:v>
                </c:pt>
                <c:pt idx="3331">
                  <c:v>0.127516779</c:v>
                </c:pt>
                <c:pt idx="3332">
                  <c:v>0.19463087200000001</c:v>
                </c:pt>
                <c:pt idx="3333">
                  <c:v>0.23489932899999999</c:v>
                </c:pt>
                <c:pt idx="3334">
                  <c:v>0.21476510100000001</c:v>
                </c:pt>
                <c:pt idx="3335">
                  <c:v>0.134228188</c:v>
                </c:pt>
                <c:pt idx="3336">
                  <c:v>7.3825503000000001E-2</c:v>
                </c:pt>
                <c:pt idx="3337">
                  <c:v>0.127516779</c:v>
                </c:pt>
                <c:pt idx="3338">
                  <c:v>0.10067114100000001</c:v>
                </c:pt>
                <c:pt idx="3339">
                  <c:v>0.167785235</c:v>
                </c:pt>
                <c:pt idx="3340">
                  <c:v>0.167785235</c:v>
                </c:pt>
                <c:pt idx="3341">
                  <c:v>0.10738254999999999</c:v>
                </c:pt>
                <c:pt idx="3342">
                  <c:v>0.134228188</c:v>
                </c:pt>
                <c:pt idx="3343">
                  <c:v>0.140939597</c:v>
                </c:pt>
                <c:pt idx="3344">
                  <c:v>0.167785235</c:v>
                </c:pt>
                <c:pt idx="3345">
                  <c:v>0.10738255100000001</c:v>
                </c:pt>
                <c:pt idx="3346">
                  <c:v>4.6979866000000002E-2</c:v>
                </c:pt>
                <c:pt idx="3347">
                  <c:v>3.6912752E-2</c:v>
                </c:pt>
                <c:pt idx="3348">
                  <c:v>2.6845638000000002E-2</c:v>
                </c:pt>
                <c:pt idx="3349">
                  <c:v>0.10738254999999999</c:v>
                </c:pt>
                <c:pt idx="3350">
                  <c:v>0.11185682299999999</c:v>
                </c:pt>
                <c:pt idx="3351">
                  <c:v>0.11633109599999999</c:v>
                </c:pt>
                <c:pt idx="3352">
                  <c:v>0.120805369</c:v>
                </c:pt>
                <c:pt idx="3353">
                  <c:v>0.127516779</c:v>
                </c:pt>
                <c:pt idx="3354">
                  <c:v>0.10067114100000001</c:v>
                </c:pt>
                <c:pt idx="3355">
                  <c:v>0.11409395999999999</c:v>
                </c:pt>
                <c:pt idx="3356">
                  <c:v>0.140939597</c:v>
                </c:pt>
                <c:pt idx="3357">
                  <c:v>0.161073826</c:v>
                </c:pt>
                <c:pt idx="3358">
                  <c:v>8.7248322000000003E-2</c:v>
                </c:pt>
                <c:pt idx="3359">
                  <c:v>9.3959732000000004E-2</c:v>
                </c:pt>
                <c:pt idx="3360">
                  <c:v>2.0134228000000001E-2</c:v>
                </c:pt>
                <c:pt idx="3361">
                  <c:v>0</c:v>
                </c:pt>
                <c:pt idx="3362">
                  <c:v>0</c:v>
                </c:pt>
                <c:pt idx="3363">
                  <c:v>6.7114093999999999E-2</c:v>
                </c:pt>
                <c:pt idx="3364">
                  <c:v>8.7248322000000003E-2</c:v>
                </c:pt>
                <c:pt idx="3365">
                  <c:v>2.0134228000000001E-2</c:v>
                </c:pt>
                <c:pt idx="3366">
                  <c:v>2.6845638000000002E-2</c:v>
                </c:pt>
                <c:pt idx="3367">
                  <c:v>6.7114093999999999E-2</c:v>
                </c:pt>
                <c:pt idx="3368">
                  <c:v>0.10738254999999999</c:v>
                </c:pt>
                <c:pt idx="3369">
                  <c:v>3.3557047E-2</c:v>
                </c:pt>
                <c:pt idx="3370">
                  <c:v>0.120805369</c:v>
                </c:pt>
                <c:pt idx="3371">
                  <c:v>6.7114093999999999E-2</c:v>
                </c:pt>
                <c:pt idx="3372">
                  <c:v>0.140939597</c:v>
                </c:pt>
                <c:pt idx="3373">
                  <c:v>8.0536913000000002E-2</c:v>
                </c:pt>
                <c:pt idx="3374">
                  <c:v>8.7248322000000003E-2</c:v>
                </c:pt>
                <c:pt idx="3375">
                  <c:v>9.3959732000000004E-2</c:v>
                </c:pt>
                <c:pt idx="3376">
                  <c:v>0.10067114100000001</c:v>
                </c:pt>
                <c:pt idx="3377">
                  <c:v>6.7114093999999999E-2</c:v>
                </c:pt>
                <c:pt idx="3378">
                  <c:v>5.3691274999999997E-2</c:v>
                </c:pt>
                <c:pt idx="3379">
                  <c:v>4.6979866000000002E-2</c:v>
                </c:pt>
                <c:pt idx="3380">
                  <c:v>0</c:v>
                </c:pt>
                <c:pt idx="3381">
                  <c:v>1.3422819000000001E-2</c:v>
                </c:pt>
                <c:pt idx="3382">
                  <c:v>2.0134228000000001E-2</c:v>
                </c:pt>
                <c:pt idx="3383">
                  <c:v>4.6979866000000002E-2</c:v>
                </c:pt>
                <c:pt idx="3384">
                  <c:v>8.7248322000000003E-2</c:v>
                </c:pt>
                <c:pt idx="3385">
                  <c:v>1.3422819000000001E-2</c:v>
                </c:pt>
                <c:pt idx="3386">
                  <c:v>0</c:v>
                </c:pt>
                <c:pt idx="3387">
                  <c:v>8.7248322000000003E-2</c:v>
                </c:pt>
                <c:pt idx="3388">
                  <c:v>0.140939597</c:v>
                </c:pt>
                <c:pt idx="3389">
                  <c:v>6.0402684999999998E-2</c:v>
                </c:pt>
                <c:pt idx="3390">
                  <c:v>6.7114093999999999E-2</c:v>
                </c:pt>
                <c:pt idx="3391">
                  <c:v>7.3825503000000001E-2</c:v>
                </c:pt>
                <c:pt idx="3392">
                  <c:v>1.3422819000000001E-2</c:v>
                </c:pt>
                <c:pt idx="3393">
                  <c:v>4.6979866000000002E-2</c:v>
                </c:pt>
                <c:pt idx="3394">
                  <c:v>8.7248322000000003E-2</c:v>
                </c:pt>
                <c:pt idx="3395">
                  <c:v>8.7248322000000003E-2</c:v>
                </c:pt>
                <c:pt idx="3396">
                  <c:v>0.11409395999999999</c:v>
                </c:pt>
                <c:pt idx="3397">
                  <c:v>0.140939597</c:v>
                </c:pt>
                <c:pt idx="3398">
                  <c:v>0.120805369</c:v>
                </c:pt>
                <c:pt idx="3399">
                  <c:v>0.154362416</c:v>
                </c:pt>
                <c:pt idx="3400">
                  <c:v>0.127516779</c:v>
                </c:pt>
                <c:pt idx="3401">
                  <c:v>0.17449664400000001</c:v>
                </c:pt>
                <c:pt idx="3402">
                  <c:v>0.161073826</c:v>
                </c:pt>
                <c:pt idx="3403">
                  <c:v>8.7248322000000003E-2</c:v>
                </c:pt>
                <c:pt idx="3404">
                  <c:v>0.11409395999999999</c:v>
                </c:pt>
                <c:pt idx="3405">
                  <c:v>0.147651007</c:v>
                </c:pt>
                <c:pt idx="3406">
                  <c:v>0.19463087200000001</c:v>
                </c:pt>
                <c:pt idx="3407">
                  <c:v>0.18791946300000001</c:v>
                </c:pt>
                <c:pt idx="3408">
                  <c:v>0.167785235</c:v>
                </c:pt>
                <c:pt idx="3409">
                  <c:v>0.127516779</c:v>
                </c:pt>
                <c:pt idx="3410">
                  <c:v>0.127516779</c:v>
                </c:pt>
                <c:pt idx="3411">
                  <c:v>0.161073826</c:v>
                </c:pt>
                <c:pt idx="3412">
                  <c:v>0.140939597</c:v>
                </c:pt>
                <c:pt idx="3413">
                  <c:v>0.11409395999999999</c:v>
                </c:pt>
                <c:pt idx="3414">
                  <c:v>0.127516779</c:v>
                </c:pt>
                <c:pt idx="3415">
                  <c:v>0.120805369</c:v>
                </c:pt>
                <c:pt idx="3416">
                  <c:v>8.0536913000000002E-2</c:v>
                </c:pt>
                <c:pt idx="3417">
                  <c:v>4.0268456000000001E-2</c:v>
                </c:pt>
                <c:pt idx="3418">
                  <c:v>7.3825503000000001E-2</c:v>
                </c:pt>
                <c:pt idx="3419">
                  <c:v>2.6845638000000002E-2</c:v>
                </c:pt>
                <c:pt idx="3420">
                  <c:v>0.10067114100000001</c:v>
                </c:pt>
                <c:pt idx="3421">
                  <c:v>0.10067114100000001</c:v>
                </c:pt>
                <c:pt idx="3422">
                  <c:v>0.11409395999999999</c:v>
                </c:pt>
                <c:pt idx="3423">
                  <c:v>8.7248322000000003E-2</c:v>
                </c:pt>
                <c:pt idx="3424">
                  <c:v>0.120805369</c:v>
                </c:pt>
                <c:pt idx="3425">
                  <c:v>0.127516779</c:v>
                </c:pt>
                <c:pt idx="3426">
                  <c:v>0.11409395999999999</c:v>
                </c:pt>
                <c:pt idx="3427">
                  <c:v>4.6979866000000002E-2</c:v>
                </c:pt>
                <c:pt idx="3428">
                  <c:v>2.6845638000000002E-2</c:v>
                </c:pt>
                <c:pt idx="3429">
                  <c:v>0</c:v>
                </c:pt>
                <c:pt idx="3430">
                  <c:v>0</c:v>
                </c:pt>
                <c:pt idx="3431">
                  <c:v>3.3557047E-2</c:v>
                </c:pt>
                <c:pt idx="3432">
                  <c:v>4.0268456000000001E-2</c:v>
                </c:pt>
                <c:pt idx="3433">
                  <c:v>0</c:v>
                </c:pt>
                <c:pt idx="3434">
                  <c:v>0</c:v>
                </c:pt>
                <c:pt idx="3435">
                  <c:v>0</c:v>
                </c:pt>
                <c:pt idx="3436">
                  <c:v>0</c:v>
                </c:pt>
                <c:pt idx="3437">
                  <c:v>0</c:v>
                </c:pt>
                <c:pt idx="3438">
                  <c:v>0</c:v>
                </c:pt>
                <c:pt idx="3439">
                  <c:v>0</c:v>
                </c:pt>
                <c:pt idx="3440">
                  <c:v>0</c:v>
                </c:pt>
                <c:pt idx="3441">
                  <c:v>0</c:v>
                </c:pt>
                <c:pt idx="3442">
                  <c:v>1.3422819000000001E-2</c:v>
                </c:pt>
                <c:pt idx="3443">
                  <c:v>6.0402684999999998E-2</c:v>
                </c:pt>
                <c:pt idx="3444">
                  <c:v>9.3959732000000004E-2</c:v>
                </c:pt>
                <c:pt idx="3445">
                  <c:v>2.0134228000000001E-2</c:v>
                </c:pt>
                <c:pt idx="3446">
                  <c:v>7.3825503000000001E-2</c:v>
                </c:pt>
                <c:pt idx="3447">
                  <c:v>0.161073826</c:v>
                </c:pt>
                <c:pt idx="3448">
                  <c:v>0.147651007</c:v>
                </c:pt>
                <c:pt idx="3449">
                  <c:v>8.0536913000000002E-2</c:v>
                </c:pt>
                <c:pt idx="3450">
                  <c:v>0</c:v>
                </c:pt>
                <c:pt idx="3451">
                  <c:v>0</c:v>
                </c:pt>
                <c:pt idx="3452">
                  <c:v>9.3959732000000004E-2</c:v>
                </c:pt>
                <c:pt idx="3453">
                  <c:v>0.17449664400000001</c:v>
                </c:pt>
                <c:pt idx="3454">
                  <c:v>4.0268456000000001E-2</c:v>
                </c:pt>
                <c:pt idx="3455">
                  <c:v>0</c:v>
                </c:pt>
                <c:pt idx="3456">
                  <c:v>0</c:v>
                </c:pt>
                <c:pt idx="3457">
                  <c:v>2.0134228000000001E-2</c:v>
                </c:pt>
                <c:pt idx="3458">
                  <c:v>3.3557047E-2</c:v>
                </c:pt>
                <c:pt idx="3459">
                  <c:v>4.6979866000000002E-2</c:v>
                </c:pt>
                <c:pt idx="3460">
                  <c:v>1.3422819000000001E-2</c:v>
                </c:pt>
                <c:pt idx="3461">
                  <c:v>2.6845638000000002E-2</c:v>
                </c:pt>
                <c:pt idx="3462">
                  <c:v>0</c:v>
                </c:pt>
                <c:pt idx="3463">
                  <c:v>6.7114089999999998E-3</c:v>
                </c:pt>
                <c:pt idx="3464">
                  <c:v>0</c:v>
                </c:pt>
                <c:pt idx="3465">
                  <c:v>6.7114093999999999E-2</c:v>
                </c:pt>
                <c:pt idx="3466">
                  <c:v>0.127516779</c:v>
                </c:pt>
                <c:pt idx="3467">
                  <c:v>0.161073826</c:v>
                </c:pt>
                <c:pt idx="3468">
                  <c:v>0.18791946300000001</c:v>
                </c:pt>
                <c:pt idx="3469">
                  <c:v>0.20134228200000001</c:v>
                </c:pt>
                <c:pt idx="3470">
                  <c:v>0.19463087200000001</c:v>
                </c:pt>
                <c:pt idx="3471">
                  <c:v>0.20134228200000001</c:v>
                </c:pt>
                <c:pt idx="3472">
                  <c:v>0.24832214799999999</c:v>
                </c:pt>
                <c:pt idx="3473">
                  <c:v>0.24832214799999999</c:v>
                </c:pt>
                <c:pt idx="3474">
                  <c:v>0.140939597</c:v>
                </c:pt>
                <c:pt idx="3475">
                  <c:v>0.10738254999999999</c:v>
                </c:pt>
                <c:pt idx="3476">
                  <c:v>0.140939597</c:v>
                </c:pt>
                <c:pt idx="3477">
                  <c:v>0.20805369100000001</c:v>
                </c:pt>
                <c:pt idx="3478">
                  <c:v>0.161073826</c:v>
                </c:pt>
                <c:pt idx="3479">
                  <c:v>0.127516779</c:v>
                </c:pt>
                <c:pt idx="3480">
                  <c:v>0.161073826</c:v>
                </c:pt>
                <c:pt idx="3481">
                  <c:v>0.19463087200000001</c:v>
                </c:pt>
                <c:pt idx="3482">
                  <c:v>0.161073826</c:v>
                </c:pt>
                <c:pt idx="3483">
                  <c:v>0.17449664400000001</c:v>
                </c:pt>
                <c:pt idx="3484">
                  <c:v>0.120805369</c:v>
                </c:pt>
                <c:pt idx="3485">
                  <c:v>0.120805369</c:v>
                </c:pt>
                <c:pt idx="3486">
                  <c:v>0.10738254999999999</c:v>
                </c:pt>
                <c:pt idx="3487">
                  <c:v>8.0536913000000002E-2</c:v>
                </c:pt>
                <c:pt idx="3488">
                  <c:v>0.11409395999999999</c:v>
                </c:pt>
                <c:pt idx="3489">
                  <c:v>9.3959732000000004E-2</c:v>
                </c:pt>
                <c:pt idx="3490">
                  <c:v>5.3691274999999997E-2</c:v>
                </c:pt>
                <c:pt idx="3491">
                  <c:v>0.10738254999999999</c:v>
                </c:pt>
                <c:pt idx="3492">
                  <c:v>0.10067114100000001</c:v>
                </c:pt>
                <c:pt idx="3493">
                  <c:v>0.127516779</c:v>
                </c:pt>
                <c:pt idx="3494">
                  <c:v>0.17449664400000001</c:v>
                </c:pt>
                <c:pt idx="3495">
                  <c:v>0.19463087200000001</c:v>
                </c:pt>
                <c:pt idx="3496">
                  <c:v>0.17002237100000001</c:v>
                </c:pt>
                <c:pt idx="3497">
                  <c:v>0.14541387</c:v>
                </c:pt>
                <c:pt idx="3498">
                  <c:v>0.120805369</c:v>
                </c:pt>
                <c:pt idx="3499">
                  <c:v>0.10067114100000001</c:v>
                </c:pt>
                <c:pt idx="3500">
                  <c:v>1.3422819000000001E-2</c:v>
                </c:pt>
                <c:pt idx="3501">
                  <c:v>0.10738254999999999</c:v>
                </c:pt>
                <c:pt idx="3502">
                  <c:v>0.154362416</c:v>
                </c:pt>
                <c:pt idx="3503">
                  <c:v>0.22147650999999999</c:v>
                </c:pt>
                <c:pt idx="3504">
                  <c:v>0.134228188</c:v>
                </c:pt>
                <c:pt idx="3505">
                  <c:v>0.154362416</c:v>
                </c:pt>
                <c:pt idx="3506">
                  <c:v>0.120805369</c:v>
                </c:pt>
                <c:pt idx="3507">
                  <c:v>2.0134228000000001E-2</c:v>
                </c:pt>
                <c:pt idx="3508">
                  <c:v>4.6979866000000002E-2</c:v>
                </c:pt>
                <c:pt idx="3509">
                  <c:v>5.3691274999999997E-2</c:v>
                </c:pt>
                <c:pt idx="3510">
                  <c:v>6.7114089999999998E-3</c:v>
                </c:pt>
                <c:pt idx="3511">
                  <c:v>2.0134228000000001E-2</c:v>
                </c:pt>
                <c:pt idx="3512">
                  <c:v>5.3691274999999997E-2</c:v>
                </c:pt>
                <c:pt idx="3513">
                  <c:v>9.3959732000000004E-2</c:v>
                </c:pt>
                <c:pt idx="3514">
                  <c:v>0.161073826</c:v>
                </c:pt>
                <c:pt idx="3515">
                  <c:v>0.161073826</c:v>
                </c:pt>
                <c:pt idx="3516">
                  <c:v>0.22818791899999999</c:v>
                </c:pt>
                <c:pt idx="3517">
                  <c:v>0.17449664400000001</c:v>
                </c:pt>
                <c:pt idx="3518">
                  <c:v>0.154362416</c:v>
                </c:pt>
                <c:pt idx="3519">
                  <c:v>0.23489932899999999</c:v>
                </c:pt>
                <c:pt idx="3520">
                  <c:v>0.22818791899999999</c:v>
                </c:pt>
                <c:pt idx="3521">
                  <c:v>0.268456376</c:v>
                </c:pt>
                <c:pt idx="3522">
                  <c:v>0.11409395999999999</c:v>
                </c:pt>
                <c:pt idx="3523">
                  <c:v>0.154362416</c:v>
                </c:pt>
                <c:pt idx="3524">
                  <c:v>0.18120805400000001</c:v>
                </c:pt>
                <c:pt idx="3525">
                  <c:v>0.21476510100000001</c:v>
                </c:pt>
                <c:pt idx="3526">
                  <c:v>0.24832214799999999</c:v>
                </c:pt>
                <c:pt idx="3527">
                  <c:v>0.26174496600000002</c:v>
                </c:pt>
                <c:pt idx="3528">
                  <c:v>0.23489932899999999</c:v>
                </c:pt>
                <c:pt idx="3529">
                  <c:v>0.18120805400000001</c:v>
                </c:pt>
                <c:pt idx="3530">
                  <c:v>0.167785235</c:v>
                </c:pt>
                <c:pt idx="3531">
                  <c:v>0.18791946300000001</c:v>
                </c:pt>
                <c:pt idx="3532">
                  <c:v>0.154362416</c:v>
                </c:pt>
                <c:pt idx="3533">
                  <c:v>0.140939597</c:v>
                </c:pt>
                <c:pt idx="3534">
                  <c:v>0.134228188</c:v>
                </c:pt>
                <c:pt idx="3535">
                  <c:v>0.11409395999999999</c:v>
                </c:pt>
                <c:pt idx="3536">
                  <c:v>0.11409395999999999</c:v>
                </c:pt>
                <c:pt idx="3537">
                  <c:v>4.0268456000000001E-2</c:v>
                </c:pt>
                <c:pt idx="3538">
                  <c:v>1.3422819000000001E-2</c:v>
                </c:pt>
                <c:pt idx="3539">
                  <c:v>1.3422819000000001E-2</c:v>
                </c:pt>
                <c:pt idx="3540">
                  <c:v>5.7046979999999997E-2</c:v>
                </c:pt>
                <c:pt idx="3541">
                  <c:v>0.10067114100000001</c:v>
                </c:pt>
                <c:pt idx="3542">
                  <c:v>5.3691274999999997E-2</c:v>
                </c:pt>
                <c:pt idx="3543">
                  <c:v>4.0268456000000001E-2</c:v>
                </c:pt>
                <c:pt idx="3544">
                  <c:v>0.120805369</c:v>
                </c:pt>
                <c:pt idx="3545">
                  <c:v>7.3825503000000001E-2</c:v>
                </c:pt>
                <c:pt idx="3546">
                  <c:v>0.10738254999999999</c:v>
                </c:pt>
                <c:pt idx="3547">
                  <c:v>6.7114093999999999E-2</c:v>
                </c:pt>
                <c:pt idx="3548">
                  <c:v>0</c:v>
                </c:pt>
                <c:pt idx="3549">
                  <c:v>0</c:v>
                </c:pt>
                <c:pt idx="3550">
                  <c:v>0</c:v>
                </c:pt>
                <c:pt idx="3551">
                  <c:v>0</c:v>
                </c:pt>
                <c:pt idx="3552">
                  <c:v>0</c:v>
                </c:pt>
                <c:pt idx="3553">
                  <c:v>0</c:v>
                </c:pt>
                <c:pt idx="3554">
                  <c:v>3.3557047E-2</c:v>
                </c:pt>
                <c:pt idx="3555">
                  <c:v>4.0268456000000001E-2</c:v>
                </c:pt>
                <c:pt idx="3556">
                  <c:v>4.0268456000000001E-2</c:v>
                </c:pt>
                <c:pt idx="3557">
                  <c:v>0.120805369</c:v>
                </c:pt>
                <c:pt idx="3558">
                  <c:v>4.6979866000000002E-2</c:v>
                </c:pt>
                <c:pt idx="3559">
                  <c:v>0</c:v>
                </c:pt>
                <c:pt idx="3560">
                  <c:v>9.3959732000000004E-2</c:v>
                </c:pt>
                <c:pt idx="3561">
                  <c:v>9.3959732000000004E-2</c:v>
                </c:pt>
                <c:pt idx="3562">
                  <c:v>0.17449664400000001</c:v>
                </c:pt>
                <c:pt idx="3563">
                  <c:v>0.140939597</c:v>
                </c:pt>
                <c:pt idx="3564">
                  <c:v>7.3825503000000001E-2</c:v>
                </c:pt>
                <c:pt idx="3565">
                  <c:v>2.6845638000000002E-2</c:v>
                </c:pt>
                <c:pt idx="3566">
                  <c:v>0.10067114100000001</c:v>
                </c:pt>
                <c:pt idx="3567">
                  <c:v>0.154362416</c:v>
                </c:pt>
                <c:pt idx="3568">
                  <c:v>0.120805369</c:v>
                </c:pt>
                <c:pt idx="3569">
                  <c:v>4.6979866000000002E-2</c:v>
                </c:pt>
                <c:pt idx="3570">
                  <c:v>1.3422819000000001E-2</c:v>
                </c:pt>
                <c:pt idx="3571">
                  <c:v>6.0402684999999998E-2</c:v>
                </c:pt>
                <c:pt idx="3572">
                  <c:v>8.7248322000000003E-2</c:v>
                </c:pt>
                <c:pt idx="3573">
                  <c:v>0.10738254999999999</c:v>
                </c:pt>
                <c:pt idx="3574">
                  <c:v>8.7248322000000003E-2</c:v>
                </c:pt>
                <c:pt idx="3575">
                  <c:v>0.154362416</c:v>
                </c:pt>
                <c:pt idx="3576">
                  <c:v>0.19463087200000001</c:v>
                </c:pt>
                <c:pt idx="3577">
                  <c:v>0.17449664400000001</c:v>
                </c:pt>
                <c:pt idx="3578">
                  <c:v>0.167785235</c:v>
                </c:pt>
                <c:pt idx="3579">
                  <c:v>0.134228188</c:v>
                </c:pt>
                <c:pt idx="3580">
                  <c:v>5.3691274999999997E-2</c:v>
                </c:pt>
                <c:pt idx="3581">
                  <c:v>6.0402684999999998E-2</c:v>
                </c:pt>
                <c:pt idx="3582">
                  <c:v>8.0536913000000002E-2</c:v>
                </c:pt>
                <c:pt idx="3583">
                  <c:v>9.3959732000000004E-2</c:v>
                </c:pt>
                <c:pt idx="3584">
                  <c:v>4.6979866000000002E-2</c:v>
                </c:pt>
                <c:pt idx="3585">
                  <c:v>4.0268456000000001E-2</c:v>
                </c:pt>
                <c:pt idx="3586">
                  <c:v>8.7248322000000003E-2</c:v>
                </c:pt>
                <c:pt idx="3587">
                  <c:v>0.161073826</c:v>
                </c:pt>
                <c:pt idx="3588">
                  <c:v>0.18120805400000001</c:v>
                </c:pt>
                <c:pt idx="3589">
                  <c:v>0.20805369100000001</c:v>
                </c:pt>
                <c:pt idx="3590">
                  <c:v>0.18791946300000001</c:v>
                </c:pt>
                <c:pt idx="3591">
                  <c:v>0.18791946300000001</c:v>
                </c:pt>
                <c:pt idx="3592">
                  <c:v>0.161073826</c:v>
                </c:pt>
                <c:pt idx="3593">
                  <c:v>0.154362416</c:v>
                </c:pt>
                <c:pt idx="3594">
                  <c:v>0.134228188</c:v>
                </c:pt>
                <c:pt idx="3595">
                  <c:v>0.120805369</c:v>
                </c:pt>
                <c:pt idx="3596">
                  <c:v>0.161073826</c:v>
                </c:pt>
                <c:pt idx="3597">
                  <c:v>0.140939597</c:v>
                </c:pt>
                <c:pt idx="3598">
                  <c:v>0.18120805400000001</c:v>
                </c:pt>
                <c:pt idx="3599">
                  <c:v>0.120805369</c:v>
                </c:pt>
                <c:pt idx="3600">
                  <c:v>8.7248322000000003E-2</c:v>
                </c:pt>
                <c:pt idx="3601">
                  <c:v>9.3959732000000004E-2</c:v>
                </c:pt>
                <c:pt idx="3602">
                  <c:v>0.140939597</c:v>
                </c:pt>
                <c:pt idx="3603">
                  <c:v>0.127516779</c:v>
                </c:pt>
                <c:pt idx="3604">
                  <c:v>0.147651007</c:v>
                </c:pt>
                <c:pt idx="3605">
                  <c:v>0.161073826</c:v>
                </c:pt>
                <c:pt idx="3606">
                  <c:v>0.161073826</c:v>
                </c:pt>
                <c:pt idx="3607">
                  <c:v>0.17449664400000001</c:v>
                </c:pt>
                <c:pt idx="3608">
                  <c:v>0.167785235</c:v>
                </c:pt>
                <c:pt idx="3609">
                  <c:v>0.21476510100000001</c:v>
                </c:pt>
                <c:pt idx="3610">
                  <c:v>0.23489932899999999</c:v>
                </c:pt>
                <c:pt idx="3611">
                  <c:v>0.24161073799999999</c:v>
                </c:pt>
                <c:pt idx="3612">
                  <c:v>0.275167785</c:v>
                </c:pt>
                <c:pt idx="3613">
                  <c:v>0.22147650999999999</c:v>
                </c:pt>
                <c:pt idx="3614">
                  <c:v>0.20134228200000001</c:v>
                </c:pt>
                <c:pt idx="3615">
                  <c:v>0.26174496600000002</c:v>
                </c:pt>
                <c:pt idx="3616">
                  <c:v>0.25503355700000002</c:v>
                </c:pt>
                <c:pt idx="3617">
                  <c:v>0.21476510100000001</c:v>
                </c:pt>
                <c:pt idx="3618">
                  <c:v>0.19463087200000001</c:v>
                </c:pt>
                <c:pt idx="3619">
                  <c:v>0.167785235</c:v>
                </c:pt>
                <c:pt idx="3620">
                  <c:v>0.140939597</c:v>
                </c:pt>
                <c:pt idx="3621">
                  <c:v>9.3959732000000004E-2</c:v>
                </c:pt>
                <c:pt idx="3622">
                  <c:v>0.11409395999999999</c:v>
                </c:pt>
                <c:pt idx="3623">
                  <c:v>7.3825503000000001E-2</c:v>
                </c:pt>
                <c:pt idx="3624">
                  <c:v>0</c:v>
                </c:pt>
                <c:pt idx="3625">
                  <c:v>4.0268456000000001E-2</c:v>
                </c:pt>
                <c:pt idx="3626">
                  <c:v>7.3825503000000001E-2</c:v>
                </c:pt>
                <c:pt idx="3627">
                  <c:v>0</c:v>
                </c:pt>
                <c:pt idx="3628">
                  <c:v>0</c:v>
                </c:pt>
                <c:pt idx="3629">
                  <c:v>6.7114089999999998E-3</c:v>
                </c:pt>
                <c:pt idx="3630">
                  <c:v>9.3959732000000004E-2</c:v>
                </c:pt>
                <c:pt idx="3631">
                  <c:v>0.120805369</c:v>
                </c:pt>
                <c:pt idx="3632">
                  <c:v>0.10067114100000001</c:v>
                </c:pt>
                <c:pt idx="3633">
                  <c:v>9.3959732000000004E-2</c:v>
                </c:pt>
                <c:pt idx="3634">
                  <c:v>9.3959732000000004E-2</c:v>
                </c:pt>
                <c:pt idx="3635">
                  <c:v>0.11409395999999999</c:v>
                </c:pt>
                <c:pt idx="3636">
                  <c:v>4.0268456000000001E-2</c:v>
                </c:pt>
                <c:pt idx="3637">
                  <c:v>0.134228188</c:v>
                </c:pt>
                <c:pt idx="3638">
                  <c:v>0.134228188</c:v>
                </c:pt>
                <c:pt idx="3639">
                  <c:v>9.3959732000000004E-2</c:v>
                </c:pt>
                <c:pt idx="3640">
                  <c:v>0.10738254999999999</c:v>
                </c:pt>
                <c:pt idx="3641">
                  <c:v>0.11409395999999999</c:v>
                </c:pt>
                <c:pt idx="3642">
                  <c:v>0.120805369</c:v>
                </c:pt>
                <c:pt idx="3643">
                  <c:v>0</c:v>
                </c:pt>
                <c:pt idx="3644">
                  <c:v>0</c:v>
                </c:pt>
                <c:pt idx="3645">
                  <c:v>0</c:v>
                </c:pt>
                <c:pt idx="3646">
                  <c:v>0</c:v>
                </c:pt>
                <c:pt idx="3647">
                  <c:v>0</c:v>
                </c:pt>
                <c:pt idx="3648">
                  <c:v>0</c:v>
                </c:pt>
                <c:pt idx="3649">
                  <c:v>0</c:v>
                </c:pt>
                <c:pt idx="3650">
                  <c:v>0</c:v>
                </c:pt>
                <c:pt idx="3651">
                  <c:v>0</c:v>
                </c:pt>
                <c:pt idx="3652">
                  <c:v>0</c:v>
                </c:pt>
                <c:pt idx="3653">
                  <c:v>0</c:v>
                </c:pt>
                <c:pt idx="3654">
                  <c:v>0</c:v>
                </c:pt>
                <c:pt idx="3655">
                  <c:v>6.7114093999999999E-2</c:v>
                </c:pt>
                <c:pt idx="3656">
                  <c:v>0.167785235</c:v>
                </c:pt>
                <c:pt idx="3657">
                  <c:v>0.23489932899999999</c:v>
                </c:pt>
                <c:pt idx="3658">
                  <c:v>0.268456376</c:v>
                </c:pt>
                <c:pt idx="3659">
                  <c:v>0.308724832</c:v>
                </c:pt>
                <c:pt idx="3660">
                  <c:v>0.32214765099999998</c:v>
                </c:pt>
                <c:pt idx="3661">
                  <c:v>0.35570469799999999</c:v>
                </c:pt>
                <c:pt idx="3662">
                  <c:v>0.33557047000000001</c:v>
                </c:pt>
                <c:pt idx="3663">
                  <c:v>0.31543624199999998</c:v>
                </c:pt>
                <c:pt idx="3664">
                  <c:v>0.31543624199999998</c:v>
                </c:pt>
                <c:pt idx="3665">
                  <c:v>0.275167785</c:v>
                </c:pt>
                <c:pt idx="3666">
                  <c:v>0.17449664400000001</c:v>
                </c:pt>
                <c:pt idx="3667">
                  <c:v>0.20134228200000001</c:v>
                </c:pt>
                <c:pt idx="3668">
                  <c:v>0.22147650999999999</c:v>
                </c:pt>
                <c:pt idx="3669">
                  <c:v>0.167785235</c:v>
                </c:pt>
                <c:pt idx="3670">
                  <c:v>0.18791946300000001</c:v>
                </c:pt>
                <c:pt idx="3671">
                  <c:v>0.18120805400000001</c:v>
                </c:pt>
                <c:pt idx="3672">
                  <c:v>0.147651007</c:v>
                </c:pt>
                <c:pt idx="3673">
                  <c:v>0.161073826</c:v>
                </c:pt>
                <c:pt idx="3674">
                  <c:v>0.17449664400000001</c:v>
                </c:pt>
                <c:pt idx="3675">
                  <c:v>0.22147650999999999</c:v>
                </c:pt>
                <c:pt idx="3676">
                  <c:v>0.22147650999999999</c:v>
                </c:pt>
                <c:pt idx="3677">
                  <c:v>0.23489932899999999</c:v>
                </c:pt>
                <c:pt idx="3678">
                  <c:v>0.18120805400000001</c:v>
                </c:pt>
                <c:pt idx="3679">
                  <c:v>0.18791946300000001</c:v>
                </c:pt>
                <c:pt idx="3680">
                  <c:v>0.18120805400000001</c:v>
                </c:pt>
                <c:pt idx="3681">
                  <c:v>0.18791946300000001</c:v>
                </c:pt>
                <c:pt idx="3682">
                  <c:v>0.21476510100000001</c:v>
                </c:pt>
                <c:pt idx="3683">
                  <c:v>0.24832214799999999</c:v>
                </c:pt>
                <c:pt idx="3684">
                  <c:v>0.22147650999999999</c:v>
                </c:pt>
                <c:pt idx="3685">
                  <c:v>0.19463087200000001</c:v>
                </c:pt>
                <c:pt idx="3686">
                  <c:v>0.154362416</c:v>
                </c:pt>
                <c:pt idx="3687">
                  <c:v>0.154362416</c:v>
                </c:pt>
                <c:pt idx="3688">
                  <c:v>0.18791946300000001</c:v>
                </c:pt>
                <c:pt idx="3689">
                  <c:v>0.167785235</c:v>
                </c:pt>
                <c:pt idx="3690">
                  <c:v>5.3691274999999997E-2</c:v>
                </c:pt>
                <c:pt idx="3691">
                  <c:v>0.11409395999999999</c:v>
                </c:pt>
                <c:pt idx="3692">
                  <c:v>7.3825503000000001E-2</c:v>
                </c:pt>
                <c:pt idx="3693">
                  <c:v>0</c:v>
                </c:pt>
                <c:pt idx="3694">
                  <c:v>0</c:v>
                </c:pt>
                <c:pt idx="3695">
                  <c:v>0</c:v>
                </c:pt>
                <c:pt idx="3696">
                  <c:v>0</c:v>
                </c:pt>
                <c:pt idx="3697">
                  <c:v>0</c:v>
                </c:pt>
                <c:pt idx="3698">
                  <c:v>0</c:v>
                </c:pt>
                <c:pt idx="3699">
                  <c:v>0</c:v>
                </c:pt>
                <c:pt idx="3700">
                  <c:v>0</c:v>
                </c:pt>
                <c:pt idx="3701">
                  <c:v>0</c:v>
                </c:pt>
                <c:pt idx="3702">
                  <c:v>0</c:v>
                </c:pt>
                <c:pt idx="3703">
                  <c:v>0</c:v>
                </c:pt>
                <c:pt idx="3704">
                  <c:v>0</c:v>
                </c:pt>
                <c:pt idx="3705">
                  <c:v>0</c:v>
                </c:pt>
                <c:pt idx="3706">
                  <c:v>3.3557047E-2</c:v>
                </c:pt>
                <c:pt idx="3707">
                  <c:v>4.0268456000000001E-2</c:v>
                </c:pt>
                <c:pt idx="3708">
                  <c:v>0.18791946300000001</c:v>
                </c:pt>
                <c:pt idx="3709">
                  <c:v>0.21476510100000001</c:v>
                </c:pt>
                <c:pt idx="3710">
                  <c:v>0.21476510100000001</c:v>
                </c:pt>
                <c:pt idx="3711">
                  <c:v>0.18120805400000001</c:v>
                </c:pt>
                <c:pt idx="3712">
                  <c:v>0.140939597</c:v>
                </c:pt>
                <c:pt idx="3713">
                  <c:v>0.161073826</c:v>
                </c:pt>
                <c:pt idx="3714">
                  <c:v>0.21476510100000001</c:v>
                </c:pt>
                <c:pt idx="3715">
                  <c:v>0.24161073799999999</c:v>
                </c:pt>
                <c:pt idx="3716">
                  <c:v>0.147651007</c:v>
                </c:pt>
                <c:pt idx="3717">
                  <c:v>0.17449664400000001</c:v>
                </c:pt>
                <c:pt idx="3718">
                  <c:v>0.20805369100000001</c:v>
                </c:pt>
                <c:pt idx="3719">
                  <c:v>0.29530201299999997</c:v>
                </c:pt>
                <c:pt idx="3720">
                  <c:v>0.26174496600000002</c:v>
                </c:pt>
                <c:pt idx="3721">
                  <c:v>0.22818791899999999</c:v>
                </c:pt>
                <c:pt idx="3722">
                  <c:v>0.23489932899999999</c:v>
                </c:pt>
                <c:pt idx="3723">
                  <c:v>0.21476510100000001</c:v>
                </c:pt>
                <c:pt idx="3724">
                  <c:v>0.19463087200000001</c:v>
                </c:pt>
                <c:pt idx="3725">
                  <c:v>0.20805369100000001</c:v>
                </c:pt>
                <c:pt idx="3726">
                  <c:v>0.20805369100000001</c:v>
                </c:pt>
                <c:pt idx="3727">
                  <c:v>0.22818791899999999</c:v>
                </c:pt>
                <c:pt idx="3728">
                  <c:v>0.161073826</c:v>
                </c:pt>
                <c:pt idx="3729">
                  <c:v>0.19463087200000001</c:v>
                </c:pt>
                <c:pt idx="3730">
                  <c:v>0.21476510100000001</c:v>
                </c:pt>
                <c:pt idx="3731">
                  <c:v>0.23489932899999999</c:v>
                </c:pt>
                <c:pt idx="3732">
                  <c:v>0.23489932899999999</c:v>
                </c:pt>
                <c:pt idx="3733">
                  <c:v>0.24161073799999999</c:v>
                </c:pt>
                <c:pt idx="3734">
                  <c:v>0.24832214799999999</c:v>
                </c:pt>
                <c:pt idx="3735">
                  <c:v>0.19463087200000001</c:v>
                </c:pt>
                <c:pt idx="3736">
                  <c:v>0.20805369100000001</c:v>
                </c:pt>
                <c:pt idx="3737">
                  <c:v>0.23489932899999999</c:v>
                </c:pt>
                <c:pt idx="3738">
                  <c:v>0.25503355700000002</c:v>
                </c:pt>
                <c:pt idx="3739">
                  <c:v>0.24832214799999999</c:v>
                </c:pt>
                <c:pt idx="3740">
                  <c:v>0.20805369100000001</c:v>
                </c:pt>
                <c:pt idx="3741">
                  <c:v>0.17449664400000001</c:v>
                </c:pt>
                <c:pt idx="3742">
                  <c:v>0.167785235</c:v>
                </c:pt>
                <c:pt idx="3743">
                  <c:v>0.161073826</c:v>
                </c:pt>
                <c:pt idx="3744">
                  <c:v>0.127516779</c:v>
                </c:pt>
                <c:pt idx="3745">
                  <c:v>0.18791946300000001</c:v>
                </c:pt>
                <c:pt idx="3746">
                  <c:v>0.18120805400000001</c:v>
                </c:pt>
                <c:pt idx="3747">
                  <c:v>0.167785235</c:v>
                </c:pt>
                <c:pt idx="3748">
                  <c:v>0.147651007</c:v>
                </c:pt>
                <c:pt idx="3749">
                  <c:v>0.140939597</c:v>
                </c:pt>
                <c:pt idx="3750">
                  <c:v>0.154362416</c:v>
                </c:pt>
                <c:pt idx="3751">
                  <c:v>0.140939597</c:v>
                </c:pt>
                <c:pt idx="3752">
                  <c:v>0.17449664400000001</c:v>
                </c:pt>
                <c:pt idx="3753">
                  <c:v>0.120805369</c:v>
                </c:pt>
                <c:pt idx="3754">
                  <c:v>0.10738254999999999</c:v>
                </c:pt>
                <c:pt idx="3755">
                  <c:v>5.3691274999999997E-2</c:v>
                </c:pt>
                <c:pt idx="3756">
                  <c:v>2.0134228000000001E-2</c:v>
                </c:pt>
                <c:pt idx="3757">
                  <c:v>9.3959732000000004E-2</c:v>
                </c:pt>
                <c:pt idx="3758">
                  <c:v>0.11409395999999999</c:v>
                </c:pt>
                <c:pt idx="3759">
                  <c:v>4.6979866000000002E-2</c:v>
                </c:pt>
                <c:pt idx="3760">
                  <c:v>6.0402684999999998E-2</c:v>
                </c:pt>
                <c:pt idx="3761">
                  <c:v>9.3959732000000004E-2</c:v>
                </c:pt>
                <c:pt idx="3762">
                  <c:v>0.10067114100000001</c:v>
                </c:pt>
                <c:pt idx="3763">
                  <c:v>0.154362416</c:v>
                </c:pt>
                <c:pt idx="3764">
                  <c:v>0.134228188</c:v>
                </c:pt>
                <c:pt idx="3765">
                  <c:v>0.10738254999999999</c:v>
                </c:pt>
                <c:pt idx="3766">
                  <c:v>6.0402684999999998E-2</c:v>
                </c:pt>
                <c:pt idx="3767">
                  <c:v>4.6979866000000002E-2</c:v>
                </c:pt>
                <c:pt idx="3768">
                  <c:v>2.3489933000000001E-2</c:v>
                </c:pt>
                <c:pt idx="3769">
                  <c:v>0</c:v>
                </c:pt>
                <c:pt idx="3770">
                  <c:v>0</c:v>
                </c:pt>
                <c:pt idx="3771">
                  <c:v>0</c:v>
                </c:pt>
                <c:pt idx="3772">
                  <c:v>0</c:v>
                </c:pt>
                <c:pt idx="3773">
                  <c:v>0</c:v>
                </c:pt>
                <c:pt idx="3774">
                  <c:v>0</c:v>
                </c:pt>
                <c:pt idx="3775">
                  <c:v>6.7114089999999998E-3</c:v>
                </c:pt>
                <c:pt idx="3776">
                  <c:v>2.0134228000000001E-2</c:v>
                </c:pt>
                <c:pt idx="3777">
                  <c:v>0</c:v>
                </c:pt>
                <c:pt idx="3778">
                  <c:v>0</c:v>
                </c:pt>
                <c:pt idx="3779">
                  <c:v>0.10738254999999999</c:v>
                </c:pt>
                <c:pt idx="3780">
                  <c:v>0.20805369100000001</c:v>
                </c:pt>
                <c:pt idx="3781">
                  <c:v>0.22818791899999999</c:v>
                </c:pt>
                <c:pt idx="3782">
                  <c:v>0.268456376</c:v>
                </c:pt>
                <c:pt idx="3783">
                  <c:v>0.268456376</c:v>
                </c:pt>
                <c:pt idx="3784">
                  <c:v>0.22147650999999999</c:v>
                </c:pt>
                <c:pt idx="3785">
                  <c:v>0.20805369100000001</c:v>
                </c:pt>
                <c:pt idx="3786">
                  <c:v>0.20805369100000001</c:v>
                </c:pt>
                <c:pt idx="3787">
                  <c:v>0.22147650999999999</c:v>
                </c:pt>
                <c:pt idx="3788">
                  <c:v>0.21476510100000001</c:v>
                </c:pt>
                <c:pt idx="3789">
                  <c:v>0.20134228200000001</c:v>
                </c:pt>
                <c:pt idx="3790">
                  <c:v>0.18120805400000001</c:v>
                </c:pt>
                <c:pt idx="3791">
                  <c:v>0.120805369</c:v>
                </c:pt>
                <c:pt idx="3792">
                  <c:v>8.7248322000000003E-2</c:v>
                </c:pt>
                <c:pt idx="3793">
                  <c:v>0.11409395999999999</c:v>
                </c:pt>
                <c:pt idx="3794">
                  <c:v>0.127516779</c:v>
                </c:pt>
                <c:pt idx="3795">
                  <c:v>0.154362416</c:v>
                </c:pt>
                <c:pt idx="3796">
                  <c:v>0.134228188</c:v>
                </c:pt>
                <c:pt idx="3797">
                  <c:v>0.127516779</c:v>
                </c:pt>
                <c:pt idx="3798">
                  <c:v>6.7114093999999999E-2</c:v>
                </c:pt>
                <c:pt idx="3799">
                  <c:v>0.10067114100000001</c:v>
                </c:pt>
                <c:pt idx="3800">
                  <c:v>0.10067114100000001</c:v>
                </c:pt>
                <c:pt idx="3801">
                  <c:v>0.22147650999999999</c:v>
                </c:pt>
                <c:pt idx="3802">
                  <c:v>0.20805369100000001</c:v>
                </c:pt>
                <c:pt idx="3803">
                  <c:v>0.17449664400000001</c:v>
                </c:pt>
                <c:pt idx="3804">
                  <c:v>0.167785235</c:v>
                </c:pt>
                <c:pt idx="3805">
                  <c:v>0.17449664400000001</c:v>
                </c:pt>
                <c:pt idx="3806">
                  <c:v>0.20805369100000001</c:v>
                </c:pt>
                <c:pt idx="3807">
                  <c:v>0.20134228200000001</c:v>
                </c:pt>
                <c:pt idx="3808">
                  <c:v>0.20805369100000001</c:v>
                </c:pt>
                <c:pt idx="3809">
                  <c:v>0.19463087200000001</c:v>
                </c:pt>
                <c:pt idx="3810">
                  <c:v>0.167785235</c:v>
                </c:pt>
                <c:pt idx="3811">
                  <c:v>0.134228188</c:v>
                </c:pt>
                <c:pt idx="3812">
                  <c:v>0.147651007</c:v>
                </c:pt>
                <c:pt idx="3813">
                  <c:v>0.154362416</c:v>
                </c:pt>
                <c:pt idx="3814">
                  <c:v>0.147651007</c:v>
                </c:pt>
                <c:pt idx="3815">
                  <c:v>0.18120805400000001</c:v>
                </c:pt>
                <c:pt idx="3816">
                  <c:v>0.140939597</c:v>
                </c:pt>
                <c:pt idx="3817">
                  <c:v>0.140939597</c:v>
                </c:pt>
                <c:pt idx="3818">
                  <c:v>0.127516779</c:v>
                </c:pt>
                <c:pt idx="3819">
                  <c:v>9.3959732000000004E-2</c:v>
                </c:pt>
                <c:pt idx="3820">
                  <c:v>0.18791946300000001</c:v>
                </c:pt>
                <c:pt idx="3821">
                  <c:v>0.161073826</c:v>
                </c:pt>
                <c:pt idx="3822">
                  <c:v>0.21476510100000001</c:v>
                </c:pt>
                <c:pt idx="3823">
                  <c:v>0.18120805400000001</c:v>
                </c:pt>
                <c:pt idx="3824">
                  <c:v>0.24832214799999999</c:v>
                </c:pt>
                <c:pt idx="3825">
                  <c:v>0.19463087200000001</c:v>
                </c:pt>
                <c:pt idx="3826">
                  <c:v>0.22818791899999999</c:v>
                </c:pt>
                <c:pt idx="3827">
                  <c:v>0.20805369100000001</c:v>
                </c:pt>
                <c:pt idx="3828">
                  <c:v>0.24161073799999999</c:v>
                </c:pt>
                <c:pt idx="3829">
                  <c:v>0.22147650999999999</c:v>
                </c:pt>
                <c:pt idx="3830">
                  <c:v>0.22818791899999999</c:v>
                </c:pt>
                <c:pt idx="3831">
                  <c:v>0.21476510100000001</c:v>
                </c:pt>
                <c:pt idx="3832">
                  <c:v>0.17449664400000001</c:v>
                </c:pt>
                <c:pt idx="3833">
                  <c:v>0.134228188</c:v>
                </c:pt>
                <c:pt idx="3834">
                  <c:v>0.140939597</c:v>
                </c:pt>
                <c:pt idx="3835">
                  <c:v>0.154362416</c:v>
                </c:pt>
                <c:pt idx="3836">
                  <c:v>0.127516779</c:v>
                </c:pt>
                <c:pt idx="3837">
                  <c:v>0.18120805400000001</c:v>
                </c:pt>
                <c:pt idx="3838">
                  <c:v>0.161073826</c:v>
                </c:pt>
                <c:pt idx="3839">
                  <c:v>0.18791946300000001</c:v>
                </c:pt>
                <c:pt idx="3840">
                  <c:v>0.19463087200000001</c:v>
                </c:pt>
                <c:pt idx="3841">
                  <c:v>0.17449664400000001</c:v>
                </c:pt>
                <c:pt idx="3842">
                  <c:v>0.17449664400000001</c:v>
                </c:pt>
                <c:pt idx="3843">
                  <c:v>0.147651007</c:v>
                </c:pt>
                <c:pt idx="3844">
                  <c:v>0.11409395999999999</c:v>
                </c:pt>
                <c:pt idx="3845">
                  <c:v>6.7114089999999998E-3</c:v>
                </c:pt>
                <c:pt idx="3846">
                  <c:v>0.10738254999999999</c:v>
                </c:pt>
                <c:pt idx="3847">
                  <c:v>0.21476510100000001</c:v>
                </c:pt>
                <c:pt idx="3848">
                  <c:v>0.28859060399999997</c:v>
                </c:pt>
                <c:pt idx="3849">
                  <c:v>0.308724832</c:v>
                </c:pt>
                <c:pt idx="3850">
                  <c:v>0.28187919500000003</c:v>
                </c:pt>
                <c:pt idx="3851">
                  <c:v>0.25503355700000002</c:v>
                </c:pt>
                <c:pt idx="3852">
                  <c:v>0.22818791899999999</c:v>
                </c:pt>
                <c:pt idx="3853">
                  <c:v>0.20134228200000001</c:v>
                </c:pt>
                <c:pt idx="3854">
                  <c:v>0.147651007</c:v>
                </c:pt>
                <c:pt idx="3855">
                  <c:v>0.19463087200000001</c:v>
                </c:pt>
                <c:pt idx="3856">
                  <c:v>0.18791946300000001</c:v>
                </c:pt>
                <c:pt idx="3857">
                  <c:v>0.161073826</c:v>
                </c:pt>
                <c:pt idx="3858">
                  <c:v>0.161073826</c:v>
                </c:pt>
                <c:pt idx="3859">
                  <c:v>0.161073826</c:v>
                </c:pt>
                <c:pt idx="3860">
                  <c:v>0.140939597</c:v>
                </c:pt>
                <c:pt idx="3861">
                  <c:v>0.154362416</c:v>
                </c:pt>
                <c:pt idx="3862">
                  <c:v>0.167785235</c:v>
                </c:pt>
                <c:pt idx="3863">
                  <c:v>0.161073826</c:v>
                </c:pt>
                <c:pt idx="3864">
                  <c:v>0.11409395999999999</c:v>
                </c:pt>
                <c:pt idx="3865">
                  <c:v>8.7248322000000003E-2</c:v>
                </c:pt>
                <c:pt idx="3866">
                  <c:v>8.7248322000000003E-2</c:v>
                </c:pt>
                <c:pt idx="3867">
                  <c:v>1.3422819000000001E-2</c:v>
                </c:pt>
                <c:pt idx="3868">
                  <c:v>0</c:v>
                </c:pt>
                <c:pt idx="3869">
                  <c:v>1.3422819000000001E-2</c:v>
                </c:pt>
                <c:pt idx="3870">
                  <c:v>8.7248322000000003E-2</c:v>
                </c:pt>
                <c:pt idx="3871">
                  <c:v>9.3959732000000004E-2</c:v>
                </c:pt>
                <c:pt idx="3872">
                  <c:v>6.7114093999999999E-2</c:v>
                </c:pt>
                <c:pt idx="3873">
                  <c:v>0.167785235</c:v>
                </c:pt>
                <c:pt idx="3874">
                  <c:v>0.127516779</c:v>
                </c:pt>
                <c:pt idx="3875">
                  <c:v>7.3825503000000001E-2</c:v>
                </c:pt>
                <c:pt idx="3876">
                  <c:v>9.3959732000000004E-2</c:v>
                </c:pt>
                <c:pt idx="3877">
                  <c:v>0.10738254999999999</c:v>
                </c:pt>
                <c:pt idx="3878">
                  <c:v>0.10738254999999999</c:v>
                </c:pt>
                <c:pt idx="3879">
                  <c:v>0.11409395999999999</c:v>
                </c:pt>
                <c:pt idx="3880">
                  <c:v>0.147651007</c:v>
                </c:pt>
                <c:pt idx="3881">
                  <c:v>0.127516779</c:v>
                </c:pt>
                <c:pt idx="3882">
                  <c:v>0.11409395999999999</c:v>
                </c:pt>
                <c:pt idx="3883">
                  <c:v>0.140939597</c:v>
                </c:pt>
                <c:pt idx="3884">
                  <c:v>0.167785235</c:v>
                </c:pt>
                <c:pt idx="3885">
                  <c:v>0.127516779</c:v>
                </c:pt>
                <c:pt idx="3886">
                  <c:v>6.7114093999999999E-2</c:v>
                </c:pt>
                <c:pt idx="3887">
                  <c:v>0.11409395999999999</c:v>
                </c:pt>
                <c:pt idx="3888">
                  <c:v>0.134228188</c:v>
                </c:pt>
                <c:pt idx="3889">
                  <c:v>0.134228188</c:v>
                </c:pt>
                <c:pt idx="3890">
                  <c:v>0.127516779</c:v>
                </c:pt>
                <c:pt idx="3891">
                  <c:v>9.3959732000000004E-2</c:v>
                </c:pt>
                <c:pt idx="3892">
                  <c:v>9.3959732000000004E-2</c:v>
                </c:pt>
                <c:pt idx="3893">
                  <c:v>0.10738254999999999</c:v>
                </c:pt>
                <c:pt idx="3894">
                  <c:v>0.10067114100000001</c:v>
                </c:pt>
                <c:pt idx="3895">
                  <c:v>0.140939597</c:v>
                </c:pt>
                <c:pt idx="3896">
                  <c:v>8.0536913000000002E-2</c:v>
                </c:pt>
                <c:pt idx="3897">
                  <c:v>0.10738254999999999</c:v>
                </c:pt>
                <c:pt idx="3898">
                  <c:v>8.7248322000000003E-2</c:v>
                </c:pt>
                <c:pt idx="3899">
                  <c:v>3.3557047E-2</c:v>
                </c:pt>
                <c:pt idx="3900">
                  <c:v>5.3691274999999997E-2</c:v>
                </c:pt>
                <c:pt idx="3901">
                  <c:v>6.7114093999999999E-2</c:v>
                </c:pt>
                <c:pt idx="3902">
                  <c:v>6.7114093999999999E-2</c:v>
                </c:pt>
                <c:pt idx="3903">
                  <c:v>0.10067114100000001</c:v>
                </c:pt>
                <c:pt idx="3904">
                  <c:v>8.7248322000000003E-2</c:v>
                </c:pt>
                <c:pt idx="3905">
                  <c:v>0.10067114100000001</c:v>
                </c:pt>
                <c:pt idx="3906">
                  <c:v>0.10738254999999999</c:v>
                </c:pt>
                <c:pt idx="3907">
                  <c:v>9.3959732000000004E-2</c:v>
                </c:pt>
                <c:pt idx="3908">
                  <c:v>8.7248322000000003E-2</c:v>
                </c:pt>
                <c:pt idx="3909">
                  <c:v>0.10738254999999999</c:v>
                </c:pt>
                <c:pt idx="3910">
                  <c:v>0.10738254999999999</c:v>
                </c:pt>
                <c:pt idx="3911">
                  <c:v>0.140939597</c:v>
                </c:pt>
                <c:pt idx="3912">
                  <c:v>0.18120805400000001</c:v>
                </c:pt>
                <c:pt idx="3913">
                  <c:v>0.20134228200000001</c:v>
                </c:pt>
                <c:pt idx="3914">
                  <c:v>0.154362416</c:v>
                </c:pt>
                <c:pt idx="3915">
                  <c:v>0.18120805400000001</c:v>
                </c:pt>
                <c:pt idx="3916">
                  <c:v>0.19463087200000001</c:v>
                </c:pt>
                <c:pt idx="3917">
                  <c:v>0.19463087200000001</c:v>
                </c:pt>
                <c:pt idx="3918">
                  <c:v>0.17449664400000001</c:v>
                </c:pt>
                <c:pt idx="3919">
                  <c:v>0.20134228200000001</c:v>
                </c:pt>
                <c:pt idx="3920">
                  <c:v>0.23489932899999999</c:v>
                </c:pt>
                <c:pt idx="3921">
                  <c:v>0.25503355700000002</c:v>
                </c:pt>
                <c:pt idx="3922">
                  <c:v>0.20134228200000001</c:v>
                </c:pt>
                <c:pt idx="3923">
                  <c:v>0.25503355700000002</c:v>
                </c:pt>
                <c:pt idx="3924">
                  <c:v>0.24832214799999999</c:v>
                </c:pt>
                <c:pt idx="3925">
                  <c:v>0.24832214799999999</c:v>
                </c:pt>
                <c:pt idx="3926">
                  <c:v>0.25503355700000002</c:v>
                </c:pt>
                <c:pt idx="3927">
                  <c:v>0.275167785</c:v>
                </c:pt>
                <c:pt idx="3928">
                  <c:v>0.268456376</c:v>
                </c:pt>
                <c:pt idx="3929">
                  <c:v>0.29530201299999997</c:v>
                </c:pt>
                <c:pt idx="3930">
                  <c:v>0.25503355700000002</c:v>
                </c:pt>
                <c:pt idx="3931">
                  <c:v>0.22818791899999999</c:v>
                </c:pt>
                <c:pt idx="3932">
                  <c:v>0.28187919500000003</c:v>
                </c:pt>
                <c:pt idx="3933">
                  <c:v>0.29530201299999997</c:v>
                </c:pt>
                <c:pt idx="3934">
                  <c:v>0.268456376</c:v>
                </c:pt>
                <c:pt idx="3935">
                  <c:v>0.20134228200000001</c:v>
                </c:pt>
                <c:pt idx="3936">
                  <c:v>0.24161073799999999</c:v>
                </c:pt>
                <c:pt idx="3937">
                  <c:v>0.24832214799999999</c:v>
                </c:pt>
                <c:pt idx="3938">
                  <c:v>0.275167785</c:v>
                </c:pt>
                <c:pt idx="3939">
                  <c:v>0.28187919500000003</c:v>
                </c:pt>
                <c:pt idx="3940">
                  <c:v>0.22818791899999999</c:v>
                </c:pt>
                <c:pt idx="3941">
                  <c:v>0.21476510100000001</c:v>
                </c:pt>
                <c:pt idx="3942">
                  <c:v>0.24161073799999999</c:v>
                </c:pt>
                <c:pt idx="3943">
                  <c:v>0.22818791899999999</c:v>
                </c:pt>
                <c:pt idx="3944">
                  <c:v>0.24832214799999999</c:v>
                </c:pt>
                <c:pt idx="3945">
                  <c:v>0.25503355700000002</c:v>
                </c:pt>
                <c:pt idx="3946">
                  <c:v>0.21476510100000001</c:v>
                </c:pt>
                <c:pt idx="3947">
                  <c:v>0.22818791899999999</c:v>
                </c:pt>
                <c:pt idx="3948">
                  <c:v>0.22147650999999999</c:v>
                </c:pt>
                <c:pt idx="3949">
                  <c:v>0.21476510100000001</c:v>
                </c:pt>
                <c:pt idx="3950">
                  <c:v>0.20805369100000001</c:v>
                </c:pt>
                <c:pt idx="3951">
                  <c:v>0.22147650999999999</c:v>
                </c:pt>
                <c:pt idx="3952">
                  <c:v>0.20134228200000001</c:v>
                </c:pt>
                <c:pt idx="3953">
                  <c:v>0.21476510100000001</c:v>
                </c:pt>
                <c:pt idx="3954">
                  <c:v>0.19463087200000001</c:v>
                </c:pt>
                <c:pt idx="3955">
                  <c:v>0.154362416</c:v>
                </c:pt>
                <c:pt idx="3956">
                  <c:v>0.147651007</c:v>
                </c:pt>
                <c:pt idx="3957">
                  <c:v>0.17449664400000001</c:v>
                </c:pt>
                <c:pt idx="3958">
                  <c:v>0.161073826</c:v>
                </c:pt>
                <c:pt idx="3959">
                  <c:v>0.140939597</c:v>
                </c:pt>
                <c:pt idx="3960">
                  <c:v>0.127516779</c:v>
                </c:pt>
                <c:pt idx="3961">
                  <c:v>0.140939597</c:v>
                </c:pt>
                <c:pt idx="3962">
                  <c:v>0.127516779</c:v>
                </c:pt>
                <c:pt idx="3963">
                  <c:v>0.10067114100000001</c:v>
                </c:pt>
                <c:pt idx="3964">
                  <c:v>9.3959732000000004E-2</c:v>
                </c:pt>
                <c:pt idx="3965">
                  <c:v>4.0268456000000001E-2</c:v>
                </c:pt>
                <c:pt idx="3966">
                  <c:v>6.7114089999999998E-3</c:v>
                </c:pt>
                <c:pt idx="3967">
                  <c:v>2.6845638000000002E-2</c:v>
                </c:pt>
                <c:pt idx="3968">
                  <c:v>8.7248322000000003E-2</c:v>
                </c:pt>
                <c:pt idx="3969">
                  <c:v>8.0536913000000002E-2</c:v>
                </c:pt>
                <c:pt idx="3970">
                  <c:v>9.3959732000000004E-2</c:v>
                </c:pt>
                <c:pt idx="3971">
                  <c:v>0.140939597</c:v>
                </c:pt>
                <c:pt idx="3972">
                  <c:v>0.154362416</c:v>
                </c:pt>
                <c:pt idx="3973">
                  <c:v>0.18120805400000001</c:v>
                </c:pt>
                <c:pt idx="3974">
                  <c:v>0.167785235</c:v>
                </c:pt>
                <c:pt idx="3975">
                  <c:v>0.18791946300000001</c:v>
                </c:pt>
                <c:pt idx="3976">
                  <c:v>0.134228188</c:v>
                </c:pt>
                <c:pt idx="3977">
                  <c:v>6.0402684999999998E-2</c:v>
                </c:pt>
                <c:pt idx="3978">
                  <c:v>3.3557047E-2</c:v>
                </c:pt>
                <c:pt idx="3979">
                  <c:v>0</c:v>
                </c:pt>
                <c:pt idx="3980">
                  <c:v>5.3691274999999997E-2</c:v>
                </c:pt>
                <c:pt idx="3981">
                  <c:v>8.7248322000000003E-2</c:v>
                </c:pt>
                <c:pt idx="3982">
                  <c:v>1.3422819000000001E-2</c:v>
                </c:pt>
                <c:pt idx="3983">
                  <c:v>2.0134228000000001E-2</c:v>
                </c:pt>
                <c:pt idx="3984">
                  <c:v>0</c:v>
                </c:pt>
                <c:pt idx="3985">
                  <c:v>0</c:v>
                </c:pt>
                <c:pt idx="3986">
                  <c:v>0</c:v>
                </c:pt>
                <c:pt idx="3987">
                  <c:v>0</c:v>
                </c:pt>
                <c:pt idx="3988">
                  <c:v>0</c:v>
                </c:pt>
                <c:pt idx="3989">
                  <c:v>0</c:v>
                </c:pt>
                <c:pt idx="3990">
                  <c:v>0</c:v>
                </c:pt>
                <c:pt idx="3991">
                  <c:v>0</c:v>
                </c:pt>
                <c:pt idx="3992">
                  <c:v>0</c:v>
                </c:pt>
                <c:pt idx="3993">
                  <c:v>1.3422819000000001E-2</c:v>
                </c:pt>
                <c:pt idx="3994">
                  <c:v>0.11409395999999999</c:v>
                </c:pt>
                <c:pt idx="3995">
                  <c:v>0.24832214799999999</c:v>
                </c:pt>
                <c:pt idx="3996">
                  <c:v>0.28859060399999997</c:v>
                </c:pt>
                <c:pt idx="3997">
                  <c:v>0.20134228200000001</c:v>
                </c:pt>
                <c:pt idx="3998">
                  <c:v>8.7248322000000003E-2</c:v>
                </c:pt>
                <c:pt idx="3999">
                  <c:v>9.3959732000000004E-2</c:v>
                </c:pt>
                <c:pt idx="4000">
                  <c:v>1.3422819000000001E-2</c:v>
                </c:pt>
                <c:pt idx="4001">
                  <c:v>4.6979866000000002E-2</c:v>
                </c:pt>
                <c:pt idx="4002">
                  <c:v>0.140939597</c:v>
                </c:pt>
                <c:pt idx="4003">
                  <c:v>0.22147650999999999</c:v>
                </c:pt>
                <c:pt idx="4004">
                  <c:v>0.167785235</c:v>
                </c:pt>
                <c:pt idx="4005">
                  <c:v>0.10067114100000001</c:v>
                </c:pt>
                <c:pt idx="4006">
                  <c:v>7.3825503000000001E-2</c:v>
                </c:pt>
                <c:pt idx="4007">
                  <c:v>0.11409395999999999</c:v>
                </c:pt>
                <c:pt idx="4008">
                  <c:v>6.0402684999999998E-2</c:v>
                </c:pt>
                <c:pt idx="4009">
                  <c:v>0.134228188</c:v>
                </c:pt>
                <c:pt idx="4010">
                  <c:v>8.0536913000000002E-2</c:v>
                </c:pt>
                <c:pt idx="4011">
                  <c:v>0.154362416</c:v>
                </c:pt>
                <c:pt idx="4012">
                  <c:v>6.7114093999999999E-2</c:v>
                </c:pt>
                <c:pt idx="4013">
                  <c:v>0.120805369</c:v>
                </c:pt>
                <c:pt idx="4014">
                  <c:v>0.18120805400000001</c:v>
                </c:pt>
                <c:pt idx="4015">
                  <c:v>0.17449664400000001</c:v>
                </c:pt>
                <c:pt idx="4016">
                  <c:v>0.18791946300000001</c:v>
                </c:pt>
                <c:pt idx="4017">
                  <c:v>0.154362416</c:v>
                </c:pt>
                <c:pt idx="4018">
                  <c:v>0.140939597</c:v>
                </c:pt>
                <c:pt idx="4019">
                  <c:v>0.134228188</c:v>
                </c:pt>
                <c:pt idx="4020">
                  <c:v>0.127516779</c:v>
                </c:pt>
                <c:pt idx="4021">
                  <c:v>0.17449664400000001</c:v>
                </c:pt>
                <c:pt idx="4022">
                  <c:v>0.147651007</c:v>
                </c:pt>
                <c:pt idx="4023">
                  <c:v>0.120805369</c:v>
                </c:pt>
                <c:pt idx="4024">
                  <c:v>0.120805369</c:v>
                </c:pt>
                <c:pt idx="4025">
                  <c:v>0.11409395999999999</c:v>
                </c:pt>
                <c:pt idx="4026">
                  <c:v>0.10738254999999999</c:v>
                </c:pt>
                <c:pt idx="4027">
                  <c:v>5.3691274999999997E-2</c:v>
                </c:pt>
                <c:pt idx="4028">
                  <c:v>6.0402684999999998E-2</c:v>
                </c:pt>
                <c:pt idx="4029">
                  <c:v>0.10067114100000001</c:v>
                </c:pt>
                <c:pt idx="4030">
                  <c:v>0.10738254999999999</c:v>
                </c:pt>
                <c:pt idx="4031">
                  <c:v>0.127516779</c:v>
                </c:pt>
                <c:pt idx="4032">
                  <c:v>0.17449664400000001</c:v>
                </c:pt>
                <c:pt idx="4033">
                  <c:v>0.127516779</c:v>
                </c:pt>
                <c:pt idx="4034">
                  <c:v>0.10067114100000001</c:v>
                </c:pt>
                <c:pt idx="4035">
                  <c:v>9.3959732000000004E-2</c:v>
                </c:pt>
                <c:pt idx="4036">
                  <c:v>0.140939597</c:v>
                </c:pt>
                <c:pt idx="4037">
                  <c:v>0.154362416</c:v>
                </c:pt>
                <c:pt idx="4038">
                  <c:v>5.3691274999999997E-2</c:v>
                </c:pt>
                <c:pt idx="4039">
                  <c:v>1.3422819000000001E-2</c:v>
                </c:pt>
                <c:pt idx="4040">
                  <c:v>0</c:v>
                </c:pt>
                <c:pt idx="4041">
                  <c:v>8.0536913000000002E-2</c:v>
                </c:pt>
                <c:pt idx="4042">
                  <c:v>0.154362416</c:v>
                </c:pt>
                <c:pt idx="4043">
                  <c:v>0.10738254999999999</c:v>
                </c:pt>
                <c:pt idx="4044">
                  <c:v>0.134228188</c:v>
                </c:pt>
                <c:pt idx="4045">
                  <c:v>0.147651007</c:v>
                </c:pt>
                <c:pt idx="4046">
                  <c:v>0.127516779</c:v>
                </c:pt>
                <c:pt idx="4047">
                  <c:v>0.161073826</c:v>
                </c:pt>
                <c:pt idx="4048">
                  <c:v>0.154362416</c:v>
                </c:pt>
                <c:pt idx="4049">
                  <c:v>0.17449664400000001</c:v>
                </c:pt>
                <c:pt idx="4050">
                  <c:v>0.161073826</c:v>
                </c:pt>
                <c:pt idx="4051">
                  <c:v>0.19463087200000001</c:v>
                </c:pt>
                <c:pt idx="4052">
                  <c:v>0.134228188</c:v>
                </c:pt>
                <c:pt idx="4053">
                  <c:v>0.17449664400000001</c:v>
                </c:pt>
                <c:pt idx="4054">
                  <c:v>0.21476510100000001</c:v>
                </c:pt>
                <c:pt idx="4055">
                  <c:v>0.18120805400000001</c:v>
                </c:pt>
                <c:pt idx="4056">
                  <c:v>0.167785235</c:v>
                </c:pt>
                <c:pt idx="4057">
                  <c:v>0.19463087200000001</c:v>
                </c:pt>
                <c:pt idx="4058">
                  <c:v>0.20134228200000001</c:v>
                </c:pt>
                <c:pt idx="4059">
                  <c:v>0.167785235</c:v>
                </c:pt>
                <c:pt idx="4060">
                  <c:v>0.127516779</c:v>
                </c:pt>
                <c:pt idx="4061">
                  <c:v>0.120805369</c:v>
                </c:pt>
                <c:pt idx="4062">
                  <c:v>0.154362416</c:v>
                </c:pt>
                <c:pt idx="4063">
                  <c:v>0.127516779</c:v>
                </c:pt>
                <c:pt idx="4064">
                  <c:v>0.120805369</c:v>
                </c:pt>
                <c:pt idx="4065">
                  <c:v>0.11409395999999999</c:v>
                </c:pt>
                <c:pt idx="4066">
                  <c:v>0.127516779</c:v>
                </c:pt>
                <c:pt idx="4067">
                  <c:v>0.120805369</c:v>
                </c:pt>
                <c:pt idx="4068">
                  <c:v>9.3959732000000004E-2</c:v>
                </c:pt>
                <c:pt idx="4069">
                  <c:v>2.6845638000000002E-2</c:v>
                </c:pt>
                <c:pt idx="4070">
                  <c:v>8.0536913000000002E-2</c:v>
                </c:pt>
                <c:pt idx="4071">
                  <c:v>5.3691274999999997E-2</c:v>
                </c:pt>
                <c:pt idx="4072">
                  <c:v>8.0536913000000002E-2</c:v>
                </c:pt>
                <c:pt idx="4073">
                  <c:v>0.140939597</c:v>
                </c:pt>
                <c:pt idx="4074">
                  <c:v>0.140939597</c:v>
                </c:pt>
                <c:pt idx="4075">
                  <c:v>0.10738254999999999</c:v>
                </c:pt>
                <c:pt idx="4076">
                  <c:v>0.10738254999999999</c:v>
                </c:pt>
                <c:pt idx="4077">
                  <c:v>2.0134228000000001E-2</c:v>
                </c:pt>
                <c:pt idx="4078">
                  <c:v>7.3825503000000001E-2</c:v>
                </c:pt>
                <c:pt idx="4079">
                  <c:v>6.0402684999999998E-2</c:v>
                </c:pt>
                <c:pt idx="4080">
                  <c:v>6.7114089999999998E-3</c:v>
                </c:pt>
                <c:pt idx="4081">
                  <c:v>7.3825503000000001E-2</c:v>
                </c:pt>
                <c:pt idx="4082">
                  <c:v>6.7114093999999999E-2</c:v>
                </c:pt>
                <c:pt idx="4083">
                  <c:v>0.120805369</c:v>
                </c:pt>
                <c:pt idx="4084">
                  <c:v>0.134228188</c:v>
                </c:pt>
                <c:pt idx="4085">
                  <c:v>0.134228188</c:v>
                </c:pt>
                <c:pt idx="4086">
                  <c:v>7.3825503000000001E-2</c:v>
                </c:pt>
                <c:pt idx="4087">
                  <c:v>9.3959732000000004E-2</c:v>
                </c:pt>
                <c:pt idx="4088">
                  <c:v>8.0536913000000002E-2</c:v>
                </c:pt>
                <c:pt idx="4089">
                  <c:v>4.0268456000000001E-2</c:v>
                </c:pt>
                <c:pt idx="4090">
                  <c:v>7.3825503000000001E-2</c:v>
                </c:pt>
                <c:pt idx="4091">
                  <c:v>0.147651007</c:v>
                </c:pt>
                <c:pt idx="4092">
                  <c:v>0.18120805400000001</c:v>
                </c:pt>
                <c:pt idx="4093">
                  <c:v>2.6845638000000002E-2</c:v>
                </c:pt>
                <c:pt idx="4094">
                  <c:v>8.7248322000000003E-2</c:v>
                </c:pt>
                <c:pt idx="4095">
                  <c:v>0.147651007</c:v>
                </c:pt>
                <c:pt idx="4096">
                  <c:v>0.134228188</c:v>
                </c:pt>
                <c:pt idx="4097">
                  <c:v>5.3691274999999997E-2</c:v>
                </c:pt>
                <c:pt idx="4098">
                  <c:v>0.10067114100000001</c:v>
                </c:pt>
                <c:pt idx="4099">
                  <c:v>7.3825503000000001E-2</c:v>
                </c:pt>
                <c:pt idx="4100">
                  <c:v>8.7248322000000003E-2</c:v>
                </c:pt>
                <c:pt idx="4101">
                  <c:v>0.154362416</c:v>
                </c:pt>
                <c:pt idx="4102">
                  <c:v>0.127516779</c:v>
                </c:pt>
                <c:pt idx="4103">
                  <c:v>0.154362416</c:v>
                </c:pt>
                <c:pt idx="4104">
                  <c:v>0.161073826</c:v>
                </c:pt>
                <c:pt idx="4105">
                  <c:v>0.167785235</c:v>
                </c:pt>
                <c:pt idx="4106">
                  <c:v>0.161073826</c:v>
                </c:pt>
                <c:pt idx="4107">
                  <c:v>0.10738254999999999</c:v>
                </c:pt>
                <c:pt idx="4108">
                  <c:v>0.10067114100000001</c:v>
                </c:pt>
                <c:pt idx="4109">
                  <c:v>7.3825503000000001E-2</c:v>
                </c:pt>
                <c:pt idx="4110">
                  <c:v>9.3959732000000004E-2</c:v>
                </c:pt>
                <c:pt idx="4111">
                  <c:v>8.0536913000000002E-2</c:v>
                </c:pt>
                <c:pt idx="4112">
                  <c:v>3.3557047E-2</c:v>
                </c:pt>
                <c:pt idx="4113">
                  <c:v>6.0402684999999998E-2</c:v>
                </c:pt>
                <c:pt idx="4114">
                  <c:v>0.10738254999999999</c:v>
                </c:pt>
                <c:pt idx="4115">
                  <c:v>0.120805369</c:v>
                </c:pt>
                <c:pt idx="4116">
                  <c:v>0.161073826</c:v>
                </c:pt>
                <c:pt idx="4117">
                  <c:v>0.167785235</c:v>
                </c:pt>
                <c:pt idx="4118">
                  <c:v>0.21476510100000001</c:v>
                </c:pt>
                <c:pt idx="4119">
                  <c:v>0.17449664400000001</c:v>
                </c:pt>
                <c:pt idx="4120">
                  <c:v>0.147651007</c:v>
                </c:pt>
                <c:pt idx="4121">
                  <c:v>0.17449664400000001</c:v>
                </c:pt>
                <c:pt idx="4122">
                  <c:v>0.134228188</c:v>
                </c:pt>
                <c:pt idx="4123">
                  <c:v>0.10738254999999999</c:v>
                </c:pt>
                <c:pt idx="4124">
                  <c:v>0.10067114100000001</c:v>
                </c:pt>
                <c:pt idx="4125">
                  <c:v>8.7248322000000003E-2</c:v>
                </c:pt>
                <c:pt idx="4126">
                  <c:v>0.140939597</c:v>
                </c:pt>
                <c:pt idx="4127">
                  <c:v>0.134228188</c:v>
                </c:pt>
                <c:pt idx="4128">
                  <c:v>0.154362416</c:v>
                </c:pt>
                <c:pt idx="4129">
                  <c:v>0.18120805400000001</c:v>
                </c:pt>
                <c:pt idx="4130">
                  <c:v>0.18120805400000001</c:v>
                </c:pt>
                <c:pt idx="4131">
                  <c:v>0.18791946300000001</c:v>
                </c:pt>
                <c:pt idx="4132">
                  <c:v>0.167785235</c:v>
                </c:pt>
                <c:pt idx="4133">
                  <c:v>0.17449664400000001</c:v>
                </c:pt>
                <c:pt idx="4134">
                  <c:v>0.167785235</c:v>
                </c:pt>
                <c:pt idx="4135">
                  <c:v>6.7114093999999999E-2</c:v>
                </c:pt>
                <c:pt idx="4136">
                  <c:v>4.6979866000000002E-2</c:v>
                </c:pt>
                <c:pt idx="4137">
                  <c:v>5.3691274999999997E-2</c:v>
                </c:pt>
                <c:pt idx="4138">
                  <c:v>0.11409395999999999</c:v>
                </c:pt>
                <c:pt idx="4139">
                  <c:v>0.140939597</c:v>
                </c:pt>
                <c:pt idx="4140">
                  <c:v>0.21476510100000001</c:v>
                </c:pt>
                <c:pt idx="4141">
                  <c:v>0.20805369100000001</c:v>
                </c:pt>
                <c:pt idx="4142">
                  <c:v>0.19463087200000001</c:v>
                </c:pt>
                <c:pt idx="4143">
                  <c:v>0.20805369100000001</c:v>
                </c:pt>
                <c:pt idx="4144">
                  <c:v>0.20805369100000001</c:v>
                </c:pt>
                <c:pt idx="4145">
                  <c:v>0.22147650999999999</c:v>
                </c:pt>
                <c:pt idx="4146">
                  <c:v>0.167785235</c:v>
                </c:pt>
                <c:pt idx="4147">
                  <c:v>0.17449664400000001</c:v>
                </c:pt>
                <c:pt idx="4148">
                  <c:v>0.154362416</c:v>
                </c:pt>
                <c:pt idx="4149">
                  <c:v>0.127516779</c:v>
                </c:pt>
                <c:pt idx="4150">
                  <c:v>3.3557047E-2</c:v>
                </c:pt>
                <c:pt idx="4151">
                  <c:v>0</c:v>
                </c:pt>
                <c:pt idx="4152">
                  <c:v>2.0134228000000001E-2</c:v>
                </c:pt>
                <c:pt idx="4153">
                  <c:v>2.0134228000000001E-2</c:v>
                </c:pt>
                <c:pt idx="4154">
                  <c:v>3.3557047E-2</c:v>
                </c:pt>
                <c:pt idx="4155">
                  <c:v>4.0268456000000001E-2</c:v>
                </c:pt>
                <c:pt idx="4156">
                  <c:v>0.10067114100000001</c:v>
                </c:pt>
                <c:pt idx="4157">
                  <c:v>6.7114093999999999E-2</c:v>
                </c:pt>
                <c:pt idx="4158">
                  <c:v>2.6845638000000002E-2</c:v>
                </c:pt>
                <c:pt idx="4159">
                  <c:v>8.0536913000000002E-2</c:v>
                </c:pt>
                <c:pt idx="4160">
                  <c:v>6.0402684999999998E-2</c:v>
                </c:pt>
                <c:pt idx="4161">
                  <c:v>6.0402684999999998E-2</c:v>
                </c:pt>
                <c:pt idx="4162">
                  <c:v>6.0402684999999998E-2</c:v>
                </c:pt>
                <c:pt idx="4163">
                  <c:v>6.0402684999999998E-2</c:v>
                </c:pt>
                <c:pt idx="4164">
                  <c:v>8.7248322000000003E-2</c:v>
                </c:pt>
                <c:pt idx="4165">
                  <c:v>6.0402684999999998E-2</c:v>
                </c:pt>
                <c:pt idx="4166">
                  <c:v>0.147651007</c:v>
                </c:pt>
                <c:pt idx="4167">
                  <c:v>6.7114093999999999E-2</c:v>
                </c:pt>
                <c:pt idx="4168">
                  <c:v>6.7114089999999998E-3</c:v>
                </c:pt>
                <c:pt idx="4169">
                  <c:v>1.3422819000000001E-2</c:v>
                </c:pt>
                <c:pt idx="4170">
                  <c:v>1.3422819000000001E-2</c:v>
                </c:pt>
                <c:pt idx="4171">
                  <c:v>0</c:v>
                </c:pt>
                <c:pt idx="4172">
                  <c:v>0</c:v>
                </c:pt>
                <c:pt idx="4173">
                  <c:v>0</c:v>
                </c:pt>
                <c:pt idx="4174">
                  <c:v>0</c:v>
                </c:pt>
                <c:pt idx="4175">
                  <c:v>0.10067114100000001</c:v>
                </c:pt>
                <c:pt idx="4176">
                  <c:v>0.120805369</c:v>
                </c:pt>
                <c:pt idx="4177">
                  <c:v>8.7248322000000003E-2</c:v>
                </c:pt>
                <c:pt idx="4178">
                  <c:v>0.10067114100000001</c:v>
                </c:pt>
                <c:pt idx="4179">
                  <c:v>6.7114089999999998E-3</c:v>
                </c:pt>
                <c:pt idx="4180">
                  <c:v>0</c:v>
                </c:pt>
                <c:pt idx="4181">
                  <c:v>6.7114093999999999E-2</c:v>
                </c:pt>
                <c:pt idx="4182">
                  <c:v>2.6845638000000002E-2</c:v>
                </c:pt>
                <c:pt idx="4183">
                  <c:v>0</c:v>
                </c:pt>
                <c:pt idx="4184">
                  <c:v>1.3422819000000001E-2</c:v>
                </c:pt>
                <c:pt idx="4185">
                  <c:v>0</c:v>
                </c:pt>
                <c:pt idx="4186">
                  <c:v>0</c:v>
                </c:pt>
                <c:pt idx="4187">
                  <c:v>4.0268456000000001E-2</c:v>
                </c:pt>
                <c:pt idx="4188">
                  <c:v>0.120805369</c:v>
                </c:pt>
                <c:pt idx="4189">
                  <c:v>9.3959732000000004E-2</c:v>
                </c:pt>
                <c:pt idx="4190">
                  <c:v>0.134228188</c:v>
                </c:pt>
                <c:pt idx="4191">
                  <c:v>0.140939597</c:v>
                </c:pt>
                <c:pt idx="4192">
                  <c:v>0.154362416</c:v>
                </c:pt>
                <c:pt idx="4193">
                  <c:v>0.134228188</c:v>
                </c:pt>
                <c:pt idx="4194">
                  <c:v>5.3691274999999997E-2</c:v>
                </c:pt>
                <c:pt idx="4195">
                  <c:v>0</c:v>
                </c:pt>
                <c:pt idx="4196">
                  <c:v>2.6845638000000002E-2</c:v>
                </c:pt>
                <c:pt idx="4197">
                  <c:v>0</c:v>
                </c:pt>
                <c:pt idx="4198">
                  <c:v>0.154362416</c:v>
                </c:pt>
                <c:pt idx="4199">
                  <c:v>0.10738254999999999</c:v>
                </c:pt>
                <c:pt idx="4200">
                  <c:v>0.10067114100000001</c:v>
                </c:pt>
                <c:pt idx="4201">
                  <c:v>0.161073826</c:v>
                </c:pt>
                <c:pt idx="4202">
                  <c:v>0.18791946300000001</c:v>
                </c:pt>
                <c:pt idx="4203">
                  <c:v>0.161073826</c:v>
                </c:pt>
                <c:pt idx="4204">
                  <c:v>0.127516779</c:v>
                </c:pt>
                <c:pt idx="4205">
                  <c:v>0.134228188</c:v>
                </c:pt>
                <c:pt idx="4206">
                  <c:v>0.18791946300000001</c:v>
                </c:pt>
                <c:pt idx="4207">
                  <c:v>0.140939597</c:v>
                </c:pt>
                <c:pt idx="4208">
                  <c:v>5.3691274999999997E-2</c:v>
                </c:pt>
                <c:pt idx="4209">
                  <c:v>6.7114089999999998E-3</c:v>
                </c:pt>
                <c:pt idx="4210">
                  <c:v>6.0402684999999998E-2</c:v>
                </c:pt>
                <c:pt idx="4211">
                  <c:v>0.140939597</c:v>
                </c:pt>
                <c:pt idx="4212">
                  <c:v>0.18120805400000001</c:v>
                </c:pt>
                <c:pt idx="4213">
                  <c:v>0.20134228200000001</c:v>
                </c:pt>
                <c:pt idx="4214">
                  <c:v>0.167785235</c:v>
                </c:pt>
                <c:pt idx="4215">
                  <c:v>8.0536913000000002E-2</c:v>
                </c:pt>
                <c:pt idx="4216">
                  <c:v>0.10067114100000001</c:v>
                </c:pt>
                <c:pt idx="4217">
                  <c:v>4.6979866000000002E-2</c:v>
                </c:pt>
                <c:pt idx="4218">
                  <c:v>0</c:v>
                </c:pt>
                <c:pt idx="4219">
                  <c:v>8.7248322000000003E-2</c:v>
                </c:pt>
                <c:pt idx="4220">
                  <c:v>5.3691274999999997E-2</c:v>
                </c:pt>
                <c:pt idx="4221">
                  <c:v>0.10738254999999999</c:v>
                </c:pt>
                <c:pt idx="4222">
                  <c:v>0.10067114100000001</c:v>
                </c:pt>
                <c:pt idx="4223">
                  <c:v>0.127516779</c:v>
                </c:pt>
                <c:pt idx="4224">
                  <c:v>0.140939597</c:v>
                </c:pt>
                <c:pt idx="4225">
                  <c:v>0.10738254999999999</c:v>
                </c:pt>
                <c:pt idx="4226">
                  <c:v>0.11409395999999999</c:v>
                </c:pt>
                <c:pt idx="4227">
                  <c:v>0.10067114100000001</c:v>
                </c:pt>
                <c:pt idx="4228">
                  <c:v>3.3557047E-2</c:v>
                </c:pt>
                <c:pt idx="4229">
                  <c:v>1.3422819000000001E-2</c:v>
                </c:pt>
                <c:pt idx="4230">
                  <c:v>6.7114093999999999E-2</c:v>
                </c:pt>
                <c:pt idx="4231">
                  <c:v>4.0268456000000001E-2</c:v>
                </c:pt>
                <c:pt idx="4232">
                  <c:v>0</c:v>
                </c:pt>
                <c:pt idx="4233">
                  <c:v>5.3691274999999997E-2</c:v>
                </c:pt>
                <c:pt idx="4234">
                  <c:v>0.161073826</c:v>
                </c:pt>
                <c:pt idx="4235">
                  <c:v>0.127516779</c:v>
                </c:pt>
                <c:pt idx="4236">
                  <c:v>0.140939597</c:v>
                </c:pt>
                <c:pt idx="4237">
                  <c:v>0.134228188</c:v>
                </c:pt>
                <c:pt idx="4238">
                  <c:v>0.17449664400000001</c:v>
                </c:pt>
                <c:pt idx="4239">
                  <c:v>0.167785235</c:v>
                </c:pt>
                <c:pt idx="4240">
                  <c:v>0.134228188</c:v>
                </c:pt>
                <c:pt idx="4241">
                  <c:v>5.3691274999999997E-2</c:v>
                </c:pt>
                <c:pt idx="4242">
                  <c:v>3.3557047E-2</c:v>
                </c:pt>
                <c:pt idx="4243">
                  <c:v>0</c:v>
                </c:pt>
                <c:pt idx="4244">
                  <c:v>6.7114093999999999E-2</c:v>
                </c:pt>
                <c:pt idx="4245">
                  <c:v>6.0402684999999998E-2</c:v>
                </c:pt>
                <c:pt idx="4246">
                  <c:v>2.0134228000000001E-2</c:v>
                </c:pt>
                <c:pt idx="4247">
                  <c:v>7.3825503000000001E-2</c:v>
                </c:pt>
                <c:pt idx="4248">
                  <c:v>0.127516779</c:v>
                </c:pt>
                <c:pt idx="4249">
                  <c:v>0.17449664400000001</c:v>
                </c:pt>
                <c:pt idx="4250">
                  <c:v>0.17449664400000001</c:v>
                </c:pt>
                <c:pt idx="4251">
                  <c:v>0.167785235</c:v>
                </c:pt>
                <c:pt idx="4252">
                  <c:v>0.20134228200000001</c:v>
                </c:pt>
                <c:pt idx="4253">
                  <c:v>0.20134228200000001</c:v>
                </c:pt>
                <c:pt idx="4254">
                  <c:v>0.154362416</c:v>
                </c:pt>
                <c:pt idx="4255">
                  <c:v>0.10738254999999999</c:v>
                </c:pt>
                <c:pt idx="4256">
                  <c:v>0</c:v>
                </c:pt>
                <c:pt idx="4257">
                  <c:v>8.7248322000000003E-2</c:v>
                </c:pt>
                <c:pt idx="4258">
                  <c:v>0.154362416</c:v>
                </c:pt>
                <c:pt idx="4259">
                  <c:v>0.20134228200000001</c:v>
                </c:pt>
                <c:pt idx="4260">
                  <c:v>0.23489932899999999</c:v>
                </c:pt>
                <c:pt idx="4261">
                  <c:v>0.23489932899999999</c:v>
                </c:pt>
                <c:pt idx="4262">
                  <c:v>0.24832214799999999</c:v>
                </c:pt>
                <c:pt idx="4263">
                  <c:v>0.24161073799999999</c:v>
                </c:pt>
                <c:pt idx="4264">
                  <c:v>0.22818791899999999</c:v>
                </c:pt>
                <c:pt idx="4265">
                  <c:v>0.18791946300000001</c:v>
                </c:pt>
                <c:pt idx="4266">
                  <c:v>0.134228188</c:v>
                </c:pt>
                <c:pt idx="4267">
                  <c:v>0.18791946300000001</c:v>
                </c:pt>
                <c:pt idx="4268">
                  <c:v>0.147651007</c:v>
                </c:pt>
                <c:pt idx="4269">
                  <c:v>0.20134228200000001</c:v>
                </c:pt>
                <c:pt idx="4270">
                  <c:v>0.20134228200000001</c:v>
                </c:pt>
                <c:pt idx="4271">
                  <c:v>0.28187919500000003</c:v>
                </c:pt>
                <c:pt idx="4272">
                  <c:v>0.23489932899999999</c:v>
                </c:pt>
                <c:pt idx="4273">
                  <c:v>0.19463087200000001</c:v>
                </c:pt>
                <c:pt idx="4274">
                  <c:v>0.238255034</c:v>
                </c:pt>
                <c:pt idx="4275">
                  <c:v>0.28187919500000003</c:v>
                </c:pt>
                <c:pt idx="4276">
                  <c:v>0.23489932899999999</c:v>
                </c:pt>
                <c:pt idx="4277">
                  <c:v>0.308724832</c:v>
                </c:pt>
                <c:pt idx="4278">
                  <c:v>0.275167785</c:v>
                </c:pt>
                <c:pt idx="4279">
                  <c:v>0.24832214799999999</c:v>
                </c:pt>
                <c:pt idx="4280">
                  <c:v>0.23489932899999999</c:v>
                </c:pt>
                <c:pt idx="4281">
                  <c:v>0.25503355700000002</c:v>
                </c:pt>
                <c:pt idx="4282">
                  <c:v>0.20134228200000001</c:v>
                </c:pt>
                <c:pt idx="4283">
                  <c:v>0.23489932899999999</c:v>
                </c:pt>
                <c:pt idx="4284">
                  <c:v>0.23489932899999999</c:v>
                </c:pt>
                <c:pt idx="4285">
                  <c:v>0.21476510100000001</c:v>
                </c:pt>
                <c:pt idx="4286">
                  <c:v>0.22818791899999999</c:v>
                </c:pt>
                <c:pt idx="4287">
                  <c:v>0.22818791899999999</c:v>
                </c:pt>
                <c:pt idx="4288">
                  <c:v>0.22818791899999999</c:v>
                </c:pt>
                <c:pt idx="4289">
                  <c:v>0.24832214799999999</c:v>
                </c:pt>
                <c:pt idx="4290">
                  <c:v>0.23489932899999999</c:v>
                </c:pt>
                <c:pt idx="4291">
                  <c:v>0.21476510100000001</c:v>
                </c:pt>
                <c:pt idx="4292">
                  <c:v>0.19463087200000001</c:v>
                </c:pt>
                <c:pt idx="4293">
                  <c:v>0.140939597</c:v>
                </c:pt>
                <c:pt idx="4294">
                  <c:v>0.161073826</c:v>
                </c:pt>
                <c:pt idx="4295">
                  <c:v>0.134228188</c:v>
                </c:pt>
                <c:pt idx="4296">
                  <c:v>0.19463087200000001</c:v>
                </c:pt>
                <c:pt idx="4297">
                  <c:v>0.154362416</c:v>
                </c:pt>
                <c:pt idx="4298">
                  <c:v>0.10738254999999999</c:v>
                </c:pt>
                <c:pt idx="4299">
                  <c:v>0.147651007</c:v>
                </c:pt>
                <c:pt idx="4300">
                  <c:v>0.17449664400000001</c:v>
                </c:pt>
                <c:pt idx="4301">
                  <c:v>0.22147650999999999</c:v>
                </c:pt>
                <c:pt idx="4302">
                  <c:v>0.25503355700000002</c:v>
                </c:pt>
                <c:pt idx="4303">
                  <c:v>0.21476510100000001</c:v>
                </c:pt>
                <c:pt idx="4304">
                  <c:v>0.22147650999999999</c:v>
                </c:pt>
                <c:pt idx="4305">
                  <c:v>0.24161073799999999</c:v>
                </c:pt>
                <c:pt idx="4306">
                  <c:v>0.18120805400000001</c:v>
                </c:pt>
                <c:pt idx="4307">
                  <c:v>0.11409395999999999</c:v>
                </c:pt>
                <c:pt idx="4308">
                  <c:v>0.161073826</c:v>
                </c:pt>
                <c:pt idx="4309">
                  <c:v>0.19463087200000001</c:v>
                </c:pt>
                <c:pt idx="4310">
                  <c:v>0.18791946300000001</c:v>
                </c:pt>
                <c:pt idx="4311">
                  <c:v>0.17449664400000001</c:v>
                </c:pt>
                <c:pt idx="4312">
                  <c:v>0.167785235</c:v>
                </c:pt>
                <c:pt idx="4313">
                  <c:v>0.147651007</c:v>
                </c:pt>
                <c:pt idx="4314">
                  <c:v>0.17449664400000001</c:v>
                </c:pt>
                <c:pt idx="4315">
                  <c:v>0.20134228200000001</c:v>
                </c:pt>
                <c:pt idx="4316">
                  <c:v>0.17449664400000001</c:v>
                </c:pt>
                <c:pt idx="4317">
                  <c:v>0.167785235</c:v>
                </c:pt>
                <c:pt idx="4318">
                  <c:v>7.3825503000000001E-2</c:v>
                </c:pt>
                <c:pt idx="4319">
                  <c:v>1.3422819000000001E-2</c:v>
                </c:pt>
                <c:pt idx="4320">
                  <c:v>0</c:v>
                </c:pt>
                <c:pt idx="4321">
                  <c:v>0</c:v>
                </c:pt>
                <c:pt idx="4322">
                  <c:v>0</c:v>
                </c:pt>
                <c:pt idx="4323">
                  <c:v>0</c:v>
                </c:pt>
                <c:pt idx="4324">
                  <c:v>0</c:v>
                </c:pt>
                <c:pt idx="4325">
                  <c:v>0</c:v>
                </c:pt>
                <c:pt idx="4326">
                  <c:v>4.0268456000000001E-2</c:v>
                </c:pt>
                <c:pt idx="4327">
                  <c:v>1.3422819000000001E-2</c:v>
                </c:pt>
                <c:pt idx="4328">
                  <c:v>0</c:v>
                </c:pt>
                <c:pt idx="4329">
                  <c:v>6.7114089999999998E-3</c:v>
                </c:pt>
                <c:pt idx="4330">
                  <c:v>2.6845638000000002E-2</c:v>
                </c:pt>
                <c:pt idx="4331">
                  <c:v>4.0268456000000001E-2</c:v>
                </c:pt>
                <c:pt idx="4332">
                  <c:v>6.0402684999999998E-2</c:v>
                </c:pt>
                <c:pt idx="4333">
                  <c:v>0.11409395999999999</c:v>
                </c:pt>
                <c:pt idx="4334">
                  <c:v>0.10738254999999999</c:v>
                </c:pt>
                <c:pt idx="4335">
                  <c:v>0.134228188</c:v>
                </c:pt>
                <c:pt idx="4336">
                  <c:v>8.0536913000000002E-2</c:v>
                </c:pt>
                <c:pt idx="4337">
                  <c:v>0.10067114100000001</c:v>
                </c:pt>
                <c:pt idx="4338">
                  <c:v>0.120805369</c:v>
                </c:pt>
                <c:pt idx="4339">
                  <c:v>4.6979866000000002E-2</c:v>
                </c:pt>
                <c:pt idx="4340">
                  <c:v>0</c:v>
                </c:pt>
                <c:pt idx="4341">
                  <c:v>0</c:v>
                </c:pt>
                <c:pt idx="4342">
                  <c:v>0</c:v>
                </c:pt>
                <c:pt idx="4343">
                  <c:v>0</c:v>
                </c:pt>
                <c:pt idx="4344">
                  <c:v>0</c:v>
                </c:pt>
                <c:pt idx="4345">
                  <c:v>0.11409395999999999</c:v>
                </c:pt>
                <c:pt idx="4346">
                  <c:v>0.11409395999999999</c:v>
                </c:pt>
                <c:pt idx="4347">
                  <c:v>0.20805369100000001</c:v>
                </c:pt>
                <c:pt idx="4348">
                  <c:v>8.7248322000000003E-2</c:v>
                </c:pt>
                <c:pt idx="4349">
                  <c:v>0.161073826</c:v>
                </c:pt>
                <c:pt idx="4350">
                  <c:v>0.120805369</c:v>
                </c:pt>
                <c:pt idx="4351">
                  <c:v>9.3959732000000004E-2</c:v>
                </c:pt>
                <c:pt idx="4352">
                  <c:v>0.161073826</c:v>
                </c:pt>
                <c:pt idx="4353">
                  <c:v>9.3959732000000004E-2</c:v>
                </c:pt>
                <c:pt idx="4354">
                  <c:v>4.6979866000000002E-2</c:v>
                </c:pt>
                <c:pt idx="4355">
                  <c:v>0.154362416</c:v>
                </c:pt>
                <c:pt idx="4356">
                  <c:v>0.18120805400000001</c:v>
                </c:pt>
                <c:pt idx="4357">
                  <c:v>0.161073826</c:v>
                </c:pt>
                <c:pt idx="4358">
                  <c:v>0.17114093999999999</c:v>
                </c:pt>
                <c:pt idx="4359">
                  <c:v>0.18120805400000001</c:v>
                </c:pt>
                <c:pt idx="4360">
                  <c:v>0.147651007</c:v>
                </c:pt>
                <c:pt idx="4361">
                  <c:v>0.22147650999999999</c:v>
                </c:pt>
                <c:pt idx="4362">
                  <c:v>0.22147650999999999</c:v>
                </c:pt>
                <c:pt idx="4363">
                  <c:v>0.19463087200000001</c:v>
                </c:pt>
                <c:pt idx="4364">
                  <c:v>0.161073826</c:v>
                </c:pt>
                <c:pt idx="4365">
                  <c:v>0.161073826</c:v>
                </c:pt>
                <c:pt idx="4366">
                  <c:v>0.17449664400000001</c:v>
                </c:pt>
                <c:pt idx="4367">
                  <c:v>0.154362416</c:v>
                </c:pt>
                <c:pt idx="4368">
                  <c:v>0.18120805400000001</c:v>
                </c:pt>
                <c:pt idx="4369">
                  <c:v>0.127516779</c:v>
                </c:pt>
                <c:pt idx="4370">
                  <c:v>0.147651007</c:v>
                </c:pt>
                <c:pt idx="4371">
                  <c:v>0.134228188</c:v>
                </c:pt>
                <c:pt idx="4372">
                  <c:v>0.127516779</c:v>
                </c:pt>
                <c:pt idx="4373">
                  <c:v>0.161073826</c:v>
                </c:pt>
                <c:pt idx="4374">
                  <c:v>0.154362416</c:v>
                </c:pt>
                <c:pt idx="4375">
                  <c:v>0.11409395999999999</c:v>
                </c:pt>
                <c:pt idx="4376">
                  <c:v>0.147651007</c:v>
                </c:pt>
                <c:pt idx="4377">
                  <c:v>0.21476510100000001</c:v>
                </c:pt>
                <c:pt idx="4378">
                  <c:v>0.19463087200000001</c:v>
                </c:pt>
                <c:pt idx="4379">
                  <c:v>0.167785235</c:v>
                </c:pt>
                <c:pt idx="4380">
                  <c:v>0.23489932899999999</c:v>
                </c:pt>
                <c:pt idx="4381">
                  <c:v>0.28187919500000003</c:v>
                </c:pt>
                <c:pt idx="4382">
                  <c:v>0.24161073799999999</c:v>
                </c:pt>
                <c:pt idx="4383">
                  <c:v>0.22818791899999999</c:v>
                </c:pt>
                <c:pt idx="4384">
                  <c:v>0.21476510100000001</c:v>
                </c:pt>
                <c:pt idx="4385">
                  <c:v>0.167785235</c:v>
                </c:pt>
                <c:pt idx="4386">
                  <c:v>0.17449664400000001</c:v>
                </c:pt>
                <c:pt idx="4387">
                  <c:v>0.22818791899999999</c:v>
                </c:pt>
                <c:pt idx="4388">
                  <c:v>0.18791946300000001</c:v>
                </c:pt>
                <c:pt idx="4389">
                  <c:v>0.167785235</c:v>
                </c:pt>
                <c:pt idx="4390">
                  <c:v>0.23489932899999999</c:v>
                </c:pt>
                <c:pt idx="4391">
                  <c:v>0.22818791899999999</c:v>
                </c:pt>
                <c:pt idx="4392">
                  <c:v>0.22818791899999999</c:v>
                </c:pt>
                <c:pt idx="4393">
                  <c:v>0.20805369100000001</c:v>
                </c:pt>
                <c:pt idx="4394">
                  <c:v>0.167785235</c:v>
                </c:pt>
                <c:pt idx="4395">
                  <c:v>0.161073826</c:v>
                </c:pt>
                <c:pt idx="4396">
                  <c:v>0.23489932899999999</c:v>
                </c:pt>
                <c:pt idx="4397">
                  <c:v>0.18120805400000001</c:v>
                </c:pt>
                <c:pt idx="4398">
                  <c:v>0.127516779</c:v>
                </c:pt>
                <c:pt idx="4399">
                  <c:v>0.161073826</c:v>
                </c:pt>
                <c:pt idx="4400">
                  <c:v>0.20134228200000001</c:v>
                </c:pt>
                <c:pt idx="4401">
                  <c:v>0.20805369100000001</c:v>
                </c:pt>
                <c:pt idx="4402">
                  <c:v>0.147651007</c:v>
                </c:pt>
                <c:pt idx="4403">
                  <c:v>0.18120805400000001</c:v>
                </c:pt>
                <c:pt idx="4404">
                  <c:v>0.18120805400000001</c:v>
                </c:pt>
                <c:pt idx="4405">
                  <c:v>0.18120805400000001</c:v>
                </c:pt>
                <c:pt idx="4406">
                  <c:v>0.18120805400000001</c:v>
                </c:pt>
                <c:pt idx="4407">
                  <c:v>0.167785235</c:v>
                </c:pt>
                <c:pt idx="4408">
                  <c:v>0.127516779</c:v>
                </c:pt>
                <c:pt idx="4409">
                  <c:v>0.17449664400000001</c:v>
                </c:pt>
                <c:pt idx="4410">
                  <c:v>0.21476510100000001</c:v>
                </c:pt>
                <c:pt idx="4411">
                  <c:v>0.19463087200000001</c:v>
                </c:pt>
                <c:pt idx="4412">
                  <c:v>0.17449664400000001</c:v>
                </c:pt>
                <c:pt idx="4413">
                  <c:v>9.3959732000000004E-2</c:v>
                </c:pt>
                <c:pt idx="4414">
                  <c:v>0.18120805400000001</c:v>
                </c:pt>
                <c:pt idx="4415">
                  <c:v>0.140939597</c:v>
                </c:pt>
                <c:pt idx="4416">
                  <c:v>6.0402684999999998E-2</c:v>
                </c:pt>
                <c:pt idx="4417">
                  <c:v>6.7114089999999998E-3</c:v>
                </c:pt>
                <c:pt idx="4418">
                  <c:v>6.7114089999999998E-3</c:v>
                </c:pt>
                <c:pt idx="4419">
                  <c:v>0.19463087200000001</c:v>
                </c:pt>
                <c:pt idx="4420">
                  <c:v>0.24832214799999999</c:v>
                </c:pt>
                <c:pt idx="4421">
                  <c:v>0.120805369</c:v>
                </c:pt>
                <c:pt idx="4422">
                  <c:v>8.7248322000000003E-2</c:v>
                </c:pt>
                <c:pt idx="4423">
                  <c:v>0.127516779</c:v>
                </c:pt>
                <c:pt idx="4424">
                  <c:v>6.7114093999999999E-2</c:v>
                </c:pt>
                <c:pt idx="4425">
                  <c:v>0.10738254999999999</c:v>
                </c:pt>
                <c:pt idx="4426">
                  <c:v>0.17449664400000001</c:v>
                </c:pt>
                <c:pt idx="4427">
                  <c:v>0.167785235</c:v>
                </c:pt>
                <c:pt idx="4428">
                  <c:v>0.127516779</c:v>
                </c:pt>
                <c:pt idx="4429">
                  <c:v>0.134228188</c:v>
                </c:pt>
                <c:pt idx="4430">
                  <c:v>0.17449664400000001</c:v>
                </c:pt>
                <c:pt idx="4431">
                  <c:v>0.18120805400000001</c:v>
                </c:pt>
                <c:pt idx="4432">
                  <c:v>0.18120805400000001</c:v>
                </c:pt>
                <c:pt idx="4433">
                  <c:v>0.18120805400000001</c:v>
                </c:pt>
                <c:pt idx="4434">
                  <c:v>0.19463087200000001</c:v>
                </c:pt>
                <c:pt idx="4435">
                  <c:v>0.20134228200000001</c:v>
                </c:pt>
                <c:pt idx="4436">
                  <c:v>0.154362416</c:v>
                </c:pt>
                <c:pt idx="4437">
                  <c:v>0.127516779</c:v>
                </c:pt>
                <c:pt idx="4438">
                  <c:v>0.147651007</c:v>
                </c:pt>
                <c:pt idx="4439">
                  <c:v>0.120805369</c:v>
                </c:pt>
                <c:pt idx="4440">
                  <c:v>0.147651007</c:v>
                </c:pt>
                <c:pt idx="4441">
                  <c:v>0.154362416</c:v>
                </c:pt>
                <c:pt idx="4442">
                  <c:v>0.140939597</c:v>
                </c:pt>
                <c:pt idx="4443">
                  <c:v>9.3959732000000004E-2</c:v>
                </c:pt>
                <c:pt idx="4444">
                  <c:v>0.154362416</c:v>
                </c:pt>
                <c:pt idx="4445">
                  <c:v>0.20134228200000001</c:v>
                </c:pt>
                <c:pt idx="4446">
                  <c:v>0.140939597</c:v>
                </c:pt>
                <c:pt idx="4447">
                  <c:v>0.10067114100000001</c:v>
                </c:pt>
                <c:pt idx="4448">
                  <c:v>0.154362416</c:v>
                </c:pt>
                <c:pt idx="4449">
                  <c:v>0.20134228200000001</c:v>
                </c:pt>
                <c:pt idx="4450">
                  <c:v>0.20805369100000001</c:v>
                </c:pt>
                <c:pt idx="4451">
                  <c:v>0.147651007</c:v>
                </c:pt>
                <c:pt idx="4452">
                  <c:v>0.10738254999999999</c:v>
                </c:pt>
                <c:pt idx="4453">
                  <c:v>0.10067114100000001</c:v>
                </c:pt>
                <c:pt idx="4454">
                  <c:v>0.140939597</c:v>
                </c:pt>
                <c:pt idx="4455">
                  <c:v>6.0402684999999998E-2</c:v>
                </c:pt>
                <c:pt idx="4456">
                  <c:v>6.7114089999999998E-3</c:v>
                </c:pt>
                <c:pt idx="4457">
                  <c:v>0</c:v>
                </c:pt>
                <c:pt idx="4458">
                  <c:v>0</c:v>
                </c:pt>
                <c:pt idx="4459">
                  <c:v>0</c:v>
                </c:pt>
                <c:pt idx="4460">
                  <c:v>0</c:v>
                </c:pt>
                <c:pt idx="4461">
                  <c:v>0</c:v>
                </c:pt>
                <c:pt idx="4462">
                  <c:v>0</c:v>
                </c:pt>
                <c:pt idx="4463">
                  <c:v>0</c:v>
                </c:pt>
                <c:pt idx="4464">
                  <c:v>0</c:v>
                </c:pt>
                <c:pt idx="4465">
                  <c:v>0</c:v>
                </c:pt>
                <c:pt idx="4466">
                  <c:v>0</c:v>
                </c:pt>
                <c:pt idx="4467">
                  <c:v>0</c:v>
                </c:pt>
                <c:pt idx="4468">
                  <c:v>0</c:v>
                </c:pt>
                <c:pt idx="4469">
                  <c:v>0</c:v>
                </c:pt>
                <c:pt idx="4470">
                  <c:v>0</c:v>
                </c:pt>
                <c:pt idx="4471">
                  <c:v>0</c:v>
                </c:pt>
                <c:pt idx="4472">
                  <c:v>0</c:v>
                </c:pt>
                <c:pt idx="4473">
                  <c:v>0</c:v>
                </c:pt>
                <c:pt idx="4474">
                  <c:v>0</c:v>
                </c:pt>
                <c:pt idx="4475">
                  <c:v>0.10067114100000001</c:v>
                </c:pt>
                <c:pt idx="4476">
                  <c:v>0.17449664400000001</c:v>
                </c:pt>
                <c:pt idx="4477">
                  <c:v>0.20134228200000001</c:v>
                </c:pt>
                <c:pt idx="4478">
                  <c:v>0.19463087200000001</c:v>
                </c:pt>
                <c:pt idx="4479">
                  <c:v>0.18120805400000001</c:v>
                </c:pt>
                <c:pt idx="4480">
                  <c:v>0.134228188</c:v>
                </c:pt>
                <c:pt idx="4481">
                  <c:v>0.140939597</c:v>
                </c:pt>
                <c:pt idx="4482">
                  <c:v>0.19463087200000001</c:v>
                </c:pt>
                <c:pt idx="4483">
                  <c:v>0.21476510100000001</c:v>
                </c:pt>
                <c:pt idx="4484">
                  <c:v>0.20134228200000001</c:v>
                </c:pt>
                <c:pt idx="4485">
                  <c:v>0.28859060399999997</c:v>
                </c:pt>
                <c:pt idx="4486">
                  <c:v>0.26174496600000002</c:v>
                </c:pt>
                <c:pt idx="4487">
                  <c:v>0.23489932899999999</c:v>
                </c:pt>
                <c:pt idx="4488">
                  <c:v>0.22818791899999999</c:v>
                </c:pt>
                <c:pt idx="4489">
                  <c:v>0.22818791899999999</c:v>
                </c:pt>
                <c:pt idx="4490">
                  <c:v>0.18791946300000001</c:v>
                </c:pt>
                <c:pt idx="4491">
                  <c:v>0.167785235</c:v>
                </c:pt>
                <c:pt idx="4492">
                  <c:v>0.17449664400000001</c:v>
                </c:pt>
                <c:pt idx="4493">
                  <c:v>0.17449664400000001</c:v>
                </c:pt>
                <c:pt idx="4494">
                  <c:v>0.140939597</c:v>
                </c:pt>
                <c:pt idx="4495">
                  <c:v>0.147651007</c:v>
                </c:pt>
                <c:pt idx="4496">
                  <c:v>0.147651007</c:v>
                </c:pt>
                <c:pt idx="4497">
                  <c:v>6.0402684999999998E-2</c:v>
                </c:pt>
                <c:pt idx="4498">
                  <c:v>2.6845638000000002E-2</c:v>
                </c:pt>
                <c:pt idx="4499">
                  <c:v>0.11409395999999999</c:v>
                </c:pt>
                <c:pt idx="4500">
                  <c:v>4.0268456000000001E-2</c:v>
                </c:pt>
                <c:pt idx="4501">
                  <c:v>2.0134228000000001E-2</c:v>
                </c:pt>
                <c:pt idx="4502">
                  <c:v>6.0402684999999998E-2</c:v>
                </c:pt>
                <c:pt idx="4503">
                  <c:v>6.7114093999999999E-2</c:v>
                </c:pt>
                <c:pt idx="4504">
                  <c:v>5.3691274999999997E-2</c:v>
                </c:pt>
                <c:pt idx="4505">
                  <c:v>8.7248322000000003E-2</c:v>
                </c:pt>
                <c:pt idx="4506">
                  <c:v>0.10738254999999999</c:v>
                </c:pt>
                <c:pt idx="4507">
                  <c:v>0.11409395999999999</c:v>
                </c:pt>
                <c:pt idx="4508">
                  <c:v>2.6845638000000002E-2</c:v>
                </c:pt>
                <c:pt idx="4509">
                  <c:v>2.0134228000000001E-2</c:v>
                </c:pt>
                <c:pt idx="4510">
                  <c:v>2.6845638000000002E-2</c:v>
                </c:pt>
                <c:pt idx="4511">
                  <c:v>0</c:v>
                </c:pt>
                <c:pt idx="4512">
                  <c:v>0</c:v>
                </c:pt>
                <c:pt idx="4513">
                  <c:v>6.7114089999999998E-3</c:v>
                </c:pt>
                <c:pt idx="4514">
                  <c:v>2.6845638000000002E-2</c:v>
                </c:pt>
                <c:pt idx="4515">
                  <c:v>0</c:v>
                </c:pt>
                <c:pt idx="4516">
                  <c:v>7.3825503000000001E-2</c:v>
                </c:pt>
                <c:pt idx="4517">
                  <c:v>0.134228188</c:v>
                </c:pt>
                <c:pt idx="4518">
                  <c:v>0.19463087200000001</c:v>
                </c:pt>
                <c:pt idx="4519">
                  <c:v>6.7114093999999999E-2</c:v>
                </c:pt>
                <c:pt idx="4520">
                  <c:v>0.147651007</c:v>
                </c:pt>
                <c:pt idx="4521">
                  <c:v>6.0402684999999998E-2</c:v>
                </c:pt>
                <c:pt idx="4522">
                  <c:v>8.0536913000000002E-2</c:v>
                </c:pt>
                <c:pt idx="4523">
                  <c:v>5.3691274999999997E-2</c:v>
                </c:pt>
                <c:pt idx="4524">
                  <c:v>0.29530201299999997</c:v>
                </c:pt>
                <c:pt idx="4525">
                  <c:v>0.36912751700000002</c:v>
                </c:pt>
                <c:pt idx="4526">
                  <c:v>0.275167785</c:v>
                </c:pt>
                <c:pt idx="4527">
                  <c:v>0.23489932899999999</c:v>
                </c:pt>
                <c:pt idx="4528">
                  <c:v>0.29530201299999997</c:v>
                </c:pt>
                <c:pt idx="4529">
                  <c:v>0.268456376</c:v>
                </c:pt>
                <c:pt idx="4530">
                  <c:v>0.147651007</c:v>
                </c:pt>
                <c:pt idx="4531">
                  <c:v>0.154362416</c:v>
                </c:pt>
                <c:pt idx="4532">
                  <c:v>0.161073826</c:v>
                </c:pt>
                <c:pt idx="4533">
                  <c:v>0.154362416</c:v>
                </c:pt>
                <c:pt idx="4534">
                  <c:v>0.140939597</c:v>
                </c:pt>
                <c:pt idx="4535">
                  <c:v>0.22818791899999999</c:v>
                </c:pt>
                <c:pt idx="4536">
                  <c:v>0.22147650999999999</c:v>
                </c:pt>
                <c:pt idx="4537">
                  <c:v>0.127516779</c:v>
                </c:pt>
                <c:pt idx="4538">
                  <c:v>0.25503355700000002</c:v>
                </c:pt>
                <c:pt idx="4539">
                  <c:v>0.23489932899999999</c:v>
                </c:pt>
                <c:pt idx="4540">
                  <c:v>0.40939597300000002</c:v>
                </c:pt>
                <c:pt idx="4541">
                  <c:v>0.40939597300000002</c:v>
                </c:pt>
                <c:pt idx="4542">
                  <c:v>0.38926174499999999</c:v>
                </c:pt>
                <c:pt idx="4543">
                  <c:v>0.37583892600000002</c:v>
                </c:pt>
                <c:pt idx="4544">
                  <c:v>0.31543624199999998</c:v>
                </c:pt>
                <c:pt idx="4545">
                  <c:v>0.29530201299999997</c:v>
                </c:pt>
                <c:pt idx="4546">
                  <c:v>0.28859060399999997</c:v>
                </c:pt>
                <c:pt idx="4547">
                  <c:v>0.24161073799999999</c:v>
                </c:pt>
                <c:pt idx="4548">
                  <c:v>0.18791946300000001</c:v>
                </c:pt>
                <c:pt idx="4549">
                  <c:v>0.268456376</c:v>
                </c:pt>
                <c:pt idx="4550">
                  <c:v>0.28859060399999997</c:v>
                </c:pt>
                <c:pt idx="4551">
                  <c:v>0.22818791899999999</c:v>
                </c:pt>
                <c:pt idx="4552">
                  <c:v>0.24161073799999999</c:v>
                </c:pt>
                <c:pt idx="4553">
                  <c:v>0.32885905999999998</c:v>
                </c:pt>
                <c:pt idx="4554">
                  <c:v>0.28859060399999997</c:v>
                </c:pt>
                <c:pt idx="4555">
                  <c:v>0.21476510100000001</c:v>
                </c:pt>
                <c:pt idx="4556">
                  <c:v>0.24161073799999999</c:v>
                </c:pt>
                <c:pt idx="4557">
                  <c:v>0.268456376</c:v>
                </c:pt>
                <c:pt idx="4558">
                  <c:v>0.26174496600000002</c:v>
                </c:pt>
                <c:pt idx="4559">
                  <c:v>0.22147650999999999</c:v>
                </c:pt>
                <c:pt idx="4560">
                  <c:v>0.127516779</c:v>
                </c:pt>
                <c:pt idx="4561">
                  <c:v>0.147651007</c:v>
                </c:pt>
                <c:pt idx="4562">
                  <c:v>0.134228188</c:v>
                </c:pt>
                <c:pt idx="4563">
                  <c:v>0.17449664400000001</c:v>
                </c:pt>
                <c:pt idx="4564">
                  <c:v>0.10738254999999999</c:v>
                </c:pt>
                <c:pt idx="4565">
                  <c:v>4.6979866000000002E-2</c:v>
                </c:pt>
                <c:pt idx="4566">
                  <c:v>2.6845638000000002E-2</c:v>
                </c:pt>
                <c:pt idx="4567">
                  <c:v>4.0268456000000001E-2</c:v>
                </c:pt>
                <c:pt idx="4568">
                  <c:v>2.6845638000000002E-2</c:v>
                </c:pt>
                <c:pt idx="4569">
                  <c:v>7.3825503000000001E-2</c:v>
                </c:pt>
                <c:pt idx="4570">
                  <c:v>2.0134228000000001E-2</c:v>
                </c:pt>
                <c:pt idx="4571">
                  <c:v>0</c:v>
                </c:pt>
                <c:pt idx="4572">
                  <c:v>0</c:v>
                </c:pt>
                <c:pt idx="4573">
                  <c:v>0</c:v>
                </c:pt>
                <c:pt idx="4574">
                  <c:v>0</c:v>
                </c:pt>
                <c:pt idx="4575">
                  <c:v>1.3422819000000001E-2</c:v>
                </c:pt>
                <c:pt idx="4576">
                  <c:v>1.0738255E-2</c:v>
                </c:pt>
                <c:pt idx="4577">
                  <c:v>8.053691E-3</c:v>
                </c:pt>
                <c:pt idx="4578">
                  <c:v>5.3691279999999999E-3</c:v>
                </c:pt>
                <c:pt idx="4579">
                  <c:v>2.684564E-3</c:v>
                </c:pt>
                <c:pt idx="4580">
                  <c:v>0</c:v>
                </c:pt>
                <c:pt idx="4581">
                  <c:v>0</c:v>
                </c:pt>
                <c:pt idx="4582">
                  <c:v>0</c:v>
                </c:pt>
                <c:pt idx="4583">
                  <c:v>0</c:v>
                </c:pt>
                <c:pt idx="4584">
                  <c:v>1.3422819000000001E-2</c:v>
                </c:pt>
                <c:pt idx="4585">
                  <c:v>8.0536913000000002E-2</c:v>
                </c:pt>
                <c:pt idx="4586">
                  <c:v>4.0268456000000001E-2</c:v>
                </c:pt>
                <c:pt idx="4587">
                  <c:v>1.3422819000000001E-2</c:v>
                </c:pt>
                <c:pt idx="4588">
                  <c:v>0</c:v>
                </c:pt>
                <c:pt idx="4589">
                  <c:v>4.0268456000000001E-2</c:v>
                </c:pt>
                <c:pt idx="4590">
                  <c:v>2.0134228000000001E-2</c:v>
                </c:pt>
                <c:pt idx="4591">
                  <c:v>5.3691274999999997E-2</c:v>
                </c:pt>
                <c:pt idx="4592">
                  <c:v>2.6845638000000002E-2</c:v>
                </c:pt>
                <c:pt idx="4593">
                  <c:v>8.0536913000000002E-2</c:v>
                </c:pt>
                <c:pt idx="4594">
                  <c:v>1.3422819000000001E-2</c:v>
                </c:pt>
                <c:pt idx="4595">
                  <c:v>6.7114089999999998E-3</c:v>
                </c:pt>
                <c:pt idx="4596">
                  <c:v>9.3959732000000004E-2</c:v>
                </c:pt>
                <c:pt idx="4597">
                  <c:v>0.167785235</c:v>
                </c:pt>
                <c:pt idx="4598">
                  <c:v>0.20805369100000001</c:v>
                </c:pt>
                <c:pt idx="4599">
                  <c:v>0.167785235</c:v>
                </c:pt>
                <c:pt idx="4600">
                  <c:v>0.167785235</c:v>
                </c:pt>
                <c:pt idx="4601">
                  <c:v>0.140939597</c:v>
                </c:pt>
                <c:pt idx="4602">
                  <c:v>0.140939597</c:v>
                </c:pt>
                <c:pt idx="4603">
                  <c:v>0.21476510100000001</c:v>
                </c:pt>
                <c:pt idx="4604">
                  <c:v>0.19463087200000001</c:v>
                </c:pt>
                <c:pt idx="4605">
                  <c:v>0.22147650999999999</c:v>
                </c:pt>
                <c:pt idx="4606">
                  <c:v>0.24832214799999999</c:v>
                </c:pt>
                <c:pt idx="4607">
                  <c:v>0.26174496600000002</c:v>
                </c:pt>
                <c:pt idx="4608">
                  <c:v>0.275167785</c:v>
                </c:pt>
                <c:pt idx="4609">
                  <c:v>0.25503355700000002</c:v>
                </c:pt>
                <c:pt idx="4610">
                  <c:v>0.25503355700000002</c:v>
                </c:pt>
                <c:pt idx="4611">
                  <c:v>0.28859060399999997</c:v>
                </c:pt>
                <c:pt idx="4612">
                  <c:v>0.38255033599999999</c:v>
                </c:pt>
                <c:pt idx="4613">
                  <c:v>0.32885905999999998</c:v>
                </c:pt>
                <c:pt idx="4614">
                  <c:v>0.33557047000000001</c:v>
                </c:pt>
                <c:pt idx="4615">
                  <c:v>0.24161073799999999</c:v>
                </c:pt>
                <c:pt idx="4616">
                  <c:v>0.275167785</c:v>
                </c:pt>
                <c:pt idx="4617">
                  <c:v>0.302013423</c:v>
                </c:pt>
                <c:pt idx="4618">
                  <c:v>0.22818791899999999</c:v>
                </c:pt>
                <c:pt idx="4619">
                  <c:v>0.24161073799999999</c:v>
                </c:pt>
                <c:pt idx="4620">
                  <c:v>0.268456376</c:v>
                </c:pt>
                <c:pt idx="4621">
                  <c:v>0.268456376</c:v>
                </c:pt>
                <c:pt idx="4622">
                  <c:v>0.24161073799999999</c:v>
                </c:pt>
                <c:pt idx="4623">
                  <c:v>0.28859060399999997</c:v>
                </c:pt>
                <c:pt idx="4624">
                  <c:v>0.268456376</c:v>
                </c:pt>
                <c:pt idx="4625">
                  <c:v>0.18120805400000001</c:v>
                </c:pt>
                <c:pt idx="4626">
                  <c:v>0.23489932899999999</c:v>
                </c:pt>
                <c:pt idx="4627">
                  <c:v>0.22818791899999999</c:v>
                </c:pt>
                <c:pt idx="4628">
                  <c:v>0.19463087200000001</c:v>
                </c:pt>
                <c:pt idx="4629">
                  <c:v>0.24832214799999999</c:v>
                </c:pt>
                <c:pt idx="4630">
                  <c:v>0.21476510100000001</c:v>
                </c:pt>
                <c:pt idx="4631">
                  <c:v>0.20805369100000001</c:v>
                </c:pt>
                <c:pt idx="4632">
                  <c:v>0.28187919500000003</c:v>
                </c:pt>
                <c:pt idx="4633">
                  <c:v>0.308724832</c:v>
                </c:pt>
                <c:pt idx="4634">
                  <c:v>0.268456376</c:v>
                </c:pt>
                <c:pt idx="4635">
                  <c:v>0.34899328899999998</c:v>
                </c:pt>
                <c:pt idx="4636">
                  <c:v>0.32214765099999998</c:v>
                </c:pt>
                <c:pt idx="4637">
                  <c:v>0.26174496600000002</c:v>
                </c:pt>
                <c:pt idx="4638">
                  <c:v>0.302013423</c:v>
                </c:pt>
                <c:pt idx="4639">
                  <c:v>0.308724832</c:v>
                </c:pt>
                <c:pt idx="4640">
                  <c:v>0.25503355700000002</c:v>
                </c:pt>
                <c:pt idx="4641">
                  <c:v>0.24832214799999999</c:v>
                </c:pt>
                <c:pt idx="4642">
                  <c:v>0.19463087200000001</c:v>
                </c:pt>
                <c:pt idx="4643">
                  <c:v>0.19463087200000001</c:v>
                </c:pt>
                <c:pt idx="4644">
                  <c:v>0.18120805400000001</c:v>
                </c:pt>
                <c:pt idx="4645">
                  <c:v>0.21476510100000001</c:v>
                </c:pt>
                <c:pt idx="4646">
                  <c:v>0.24832214799999999</c:v>
                </c:pt>
                <c:pt idx="4647">
                  <c:v>0.22147650999999999</c:v>
                </c:pt>
                <c:pt idx="4648">
                  <c:v>0.20134228200000001</c:v>
                </c:pt>
                <c:pt idx="4649">
                  <c:v>0.18120805400000001</c:v>
                </c:pt>
                <c:pt idx="4650">
                  <c:v>0.21476510100000001</c:v>
                </c:pt>
                <c:pt idx="4651">
                  <c:v>0.21476510100000001</c:v>
                </c:pt>
                <c:pt idx="4652">
                  <c:v>0.18791946300000001</c:v>
                </c:pt>
                <c:pt idx="4653">
                  <c:v>0.154362416</c:v>
                </c:pt>
                <c:pt idx="4654">
                  <c:v>8.0536913000000002E-2</c:v>
                </c:pt>
                <c:pt idx="4655">
                  <c:v>6.7114089999999998E-3</c:v>
                </c:pt>
                <c:pt idx="4656">
                  <c:v>2.6845638000000002E-2</c:v>
                </c:pt>
                <c:pt idx="4657">
                  <c:v>0</c:v>
                </c:pt>
                <c:pt idx="4658">
                  <c:v>0</c:v>
                </c:pt>
                <c:pt idx="4659">
                  <c:v>2.6845638000000002E-2</c:v>
                </c:pt>
                <c:pt idx="4660">
                  <c:v>4.6979866000000002E-2</c:v>
                </c:pt>
                <c:pt idx="4661">
                  <c:v>2.0134228000000001E-2</c:v>
                </c:pt>
                <c:pt idx="4662">
                  <c:v>0</c:v>
                </c:pt>
                <c:pt idx="4663">
                  <c:v>0</c:v>
                </c:pt>
                <c:pt idx="4664">
                  <c:v>0</c:v>
                </c:pt>
                <c:pt idx="4665">
                  <c:v>0</c:v>
                </c:pt>
                <c:pt idx="4666">
                  <c:v>0.11409395999999999</c:v>
                </c:pt>
                <c:pt idx="4667">
                  <c:v>4.0268456000000001E-2</c:v>
                </c:pt>
                <c:pt idx="4668">
                  <c:v>2.6845638000000002E-2</c:v>
                </c:pt>
                <c:pt idx="4669">
                  <c:v>0</c:v>
                </c:pt>
                <c:pt idx="4670">
                  <c:v>0</c:v>
                </c:pt>
                <c:pt idx="4671">
                  <c:v>6.7114089999999998E-3</c:v>
                </c:pt>
                <c:pt idx="4672">
                  <c:v>2.0134228000000001E-2</c:v>
                </c:pt>
                <c:pt idx="4673">
                  <c:v>7.3825503000000001E-2</c:v>
                </c:pt>
                <c:pt idx="4674">
                  <c:v>6.7114093999999999E-2</c:v>
                </c:pt>
                <c:pt idx="4675">
                  <c:v>0.147651007</c:v>
                </c:pt>
                <c:pt idx="4676">
                  <c:v>0.19463087200000001</c:v>
                </c:pt>
                <c:pt idx="4677">
                  <c:v>0.18120805400000001</c:v>
                </c:pt>
                <c:pt idx="4678">
                  <c:v>0.154362416</c:v>
                </c:pt>
                <c:pt idx="4679">
                  <c:v>0.20805369100000001</c:v>
                </c:pt>
                <c:pt idx="4680">
                  <c:v>0.20134228200000001</c:v>
                </c:pt>
                <c:pt idx="4681">
                  <c:v>0.24161073799999999</c:v>
                </c:pt>
                <c:pt idx="4682">
                  <c:v>0.161073826</c:v>
                </c:pt>
                <c:pt idx="4683">
                  <c:v>0.20134228200000001</c:v>
                </c:pt>
                <c:pt idx="4684">
                  <c:v>0.17449664400000001</c:v>
                </c:pt>
                <c:pt idx="4685">
                  <c:v>0.21476510100000001</c:v>
                </c:pt>
                <c:pt idx="4686">
                  <c:v>0.19463087200000001</c:v>
                </c:pt>
                <c:pt idx="4687">
                  <c:v>0.19463087200000001</c:v>
                </c:pt>
                <c:pt idx="4688">
                  <c:v>0.21476510100000001</c:v>
                </c:pt>
                <c:pt idx="4689">
                  <c:v>0.23489932899999999</c:v>
                </c:pt>
                <c:pt idx="4690">
                  <c:v>0.22818791999999999</c:v>
                </c:pt>
                <c:pt idx="4691">
                  <c:v>0.22147650999999999</c:v>
                </c:pt>
                <c:pt idx="4692">
                  <c:v>0.21476510100000001</c:v>
                </c:pt>
                <c:pt idx="4693">
                  <c:v>0.18120805400000001</c:v>
                </c:pt>
                <c:pt idx="4694">
                  <c:v>0.22147650999999999</c:v>
                </c:pt>
                <c:pt idx="4695">
                  <c:v>0.308724832</c:v>
                </c:pt>
                <c:pt idx="4696">
                  <c:v>0.28859060399999997</c:v>
                </c:pt>
                <c:pt idx="4697">
                  <c:v>0.24832214799999999</c:v>
                </c:pt>
                <c:pt idx="4698">
                  <c:v>0.24161073799999999</c:v>
                </c:pt>
                <c:pt idx="4699">
                  <c:v>0.24832214799999999</c:v>
                </c:pt>
                <c:pt idx="4700">
                  <c:v>0.22818791899999999</c:v>
                </c:pt>
                <c:pt idx="4701">
                  <c:v>0.275167785</c:v>
                </c:pt>
                <c:pt idx="4702">
                  <c:v>0.28187919500000003</c:v>
                </c:pt>
                <c:pt idx="4703">
                  <c:v>0.26174496600000002</c:v>
                </c:pt>
                <c:pt idx="4704">
                  <c:v>0.275167785</c:v>
                </c:pt>
                <c:pt idx="4705">
                  <c:v>0.302013423</c:v>
                </c:pt>
                <c:pt idx="4706">
                  <c:v>0.18120805400000001</c:v>
                </c:pt>
                <c:pt idx="4707">
                  <c:v>4.0268456000000001E-2</c:v>
                </c:pt>
                <c:pt idx="4708">
                  <c:v>2.6845638000000002E-2</c:v>
                </c:pt>
                <c:pt idx="4709">
                  <c:v>0.127516779</c:v>
                </c:pt>
                <c:pt idx="4710">
                  <c:v>9.3959732000000004E-2</c:v>
                </c:pt>
                <c:pt idx="4711">
                  <c:v>6.7114089999999998E-3</c:v>
                </c:pt>
                <c:pt idx="4712">
                  <c:v>4.0268456000000001E-2</c:v>
                </c:pt>
                <c:pt idx="4713">
                  <c:v>5.3691274999999997E-2</c:v>
                </c:pt>
                <c:pt idx="4714">
                  <c:v>4.0268456000000001E-2</c:v>
                </c:pt>
                <c:pt idx="4715">
                  <c:v>2.6845638000000002E-2</c:v>
                </c:pt>
                <c:pt idx="4716">
                  <c:v>6.0402684999999998E-2</c:v>
                </c:pt>
                <c:pt idx="4717">
                  <c:v>4.0268456000000001E-2</c:v>
                </c:pt>
                <c:pt idx="4718">
                  <c:v>6.7114089999999998E-3</c:v>
                </c:pt>
                <c:pt idx="4719">
                  <c:v>0.120805369</c:v>
                </c:pt>
                <c:pt idx="4720">
                  <c:v>8.0536913000000002E-2</c:v>
                </c:pt>
                <c:pt idx="4721">
                  <c:v>6.7114093999999999E-2</c:v>
                </c:pt>
                <c:pt idx="4722">
                  <c:v>0.134228188</c:v>
                </c:pt>
                <c:pt idx="4723">
                  <c:v>0.17449664400000001</c:v>
                </c:pt>
                <c:pt idx="4724">
                  <c:v>0.11409395999999999</c:v>
                </c:pt>
                <c:pt idx="4725">
                  <c:v>0.17449664400000001</c:v>
                </c:pt>
                <c:pt idx="4726">
                  <c:v>0.18791946300000001</c:v>
                </c:pt>
                <c:pt idx="4727">
                  <c:v>0.24832214799999999</c:v>
                </c:pt>
                <c:pt idx="4728">
                  <c:v>0.22147650999999999</c:v>
                </c:pt>
                <c:pt idx="4729">
                  <c:v>0.23489932899999999</c:v>
                </c:pt>
                <c:pt idx="4730">
                  <c:v>0.21476510100000001</c:v>
                </c:pt>
                <c:pt idx="4731">
                  <c:v>0.25503355700000002</c:v>
                </c:pt>
                <c:pt idx="4732">
                  <c:v>0.275167785</c:v>
                </c:pt>
                <c:pt idx="4733">
                  <c:v>0.26174496600000002</c:v>
                </c:pt>
                <c:pt idx="4734">
                  <c:v>0.19463087200000001</c:v>
                </c:pt>
                <c:pt idx="4735">
                  <c:v>0.28859060399999997</c:v>
                </c:pt>
                <c:pt idx="4736">
                  <c:v>0.268456376</c:v>
                </c:pt>
                <c:pt idx="4737">
                  <c:v>0.29530201299999997</c:v>
                </c:pt>
                <c:pt idx="4738">
                  <c:v>0.26174496600000002</c:v>
                </c:pt>
                <c:pt idx="4739">
                  <c:v>0.275167785</c:v>
                </c:pt>
                <c:pt idx="4740">
                  <c:v>0.28859060399999997</c:v>
                </c:pt>
                <c:pt idx="4741">
                  <c:v>0.24832214799999999</c:v>
                </c:pt>
                <c:pt idx="4742">
                  <c:v>0.22818791899999999</c:v>
                </c:pt>
                <c:pt idx="4743">
                  <c:v>0.275167785</c:v>
                </c:pt>
                <c:pt idx="4744">
                  <c:v>0.22818791899999999</c:v>
                </c:pt>
                <c:pt idx="4745">
                  <c:v>0.28859060399999997</c:v>
                </c:pt>
                <c:pt idx="4746">
                  <c:v>0.275167785</c:v>
                </c:pt>
                <c:pt idx="4747">
                  <c:v>0.26174496600000002</c:v>
                </c:pt>
                <c:pt idx="4748">
                  <c:v>0.268456376</c:v>
                </c:pt>
                <c:pt idx="4749">
                  <c:v>0.26174496600000002</c:v>
                </c:pt>
                <c:pt idx="4750">
                  <c:v>0.22818791899999999</c:v>
                </c:pt>
                <c:pt idx="4751">
                  <c:v>0.22147650999999999</c:v>
                </c:pt>
                <c:pt idx="4752">
                  <c:v>0.18791946300000001</c:v>
                </c:pt>
                <c:pt idx="4753">
                  <c:v>0.26174496600000002</c:v>
                </c:pt>
                <c:pt idx="4754">
                  <c:v>2.6845638000000002E-2</c:v>
                </c:pt>
                <c:pt idx="4755">
                  <c:v>6.7114089999999998E-3</c:v>
                </c:pt>
                <c:pt idx="4756">
                  <c:v>6.0402684999999998E-2</c:v>
                </c:pt>
                <c:pt idx="4757">
                  <c:v>0.120805369</c:v>
                </c:pt>
                <c:pt idx="4758">
                  <c:v>0.140939597</c:v>
                </c:pt>
                <c:pt idx="4759">
                  <c:v>0.17449664400000001</c:v>
                </c:pt>
                <c:pt idx="4760">
                  <c:v>0.24161073799999999</c:v>
                </c:pt>
                <c:pt idx="4761">
                  <c:v>0.308724832</c:v>
                </c:pt>
                <c:pt idx="4762">
                  <c:v>0.302013423</c:v>
                </c:pt>
                <c:pt idx="4763">
                  <c:v>6.0402684999999998E-2</c:v>
                </c:pt>
                <c:pt idx="4764">
                  <c:v>4.6979866000000002E-2</c:v>
                </c:pt>
                <c:pt idx="4765">
                  <c:v>0.147651007</c:v>
                </c:pt>
                <c:pt idx="4766">
                  <c:v>0.10738254999999999</c:v>
                </c:pt>
                <c:pt idx="4767">
                  <c:v>0.10067114100000001</c:v>
                </c:pt>
                <c:pt idx="4768">
                  <c:v>6.0402684999999998E-2</c:v>
                </c:pt>
                <c:pt idx="4769">
                  <c:v>6.7114089999999998E-3</c:v>
                </c:pt>
                <c:pt idx="4770">
                  <c:v>2.0134228000000001E-2</c:v>
                </c:pt>
                <c:pt idx="4771">
                  <c:v>2.6845638000000002E-2</c:v>
                </c:pt>
                <c:pt idx="4772">
                  <c:v>0.11409395999999999</c:v>
                </c:pt>
                <c:pt idx="4773">
                  <c:v>5.3691274999999997E-2</c:v>
                </c:pt>
                <c:pt idx="4774">
                  <c:v>0.11409395999999999</c:v>
                </c:pt>
                <c:pt idx="4775">
                  <c:v>7.3825503000000001E-2</c:v>
                </c:pt>
                <c:pt idx="4776">
                  <c:v>8.7248322000000003E-2</c:v>
                </c:pt>
                <c:pt idx="4777">
                  <c:v>0.18791946300000001</c:v>
                </c:pt>
                <c:pt idx="4778">
                  <c:v>0.120805369</c:v>
                </c:pt>
                <c:pt idx="4779">
                  <c:v>1.3422819000000001E-2</c:v>
                </c:pt>
                <c:pt idx="4780">
                  <c:v>6.7114093999999999E-2</c:v>
                </c:pt>
                <c:pt idx="4781">
                  <c:v>5.3691274999999997E-2</c:v>
                </c:pt>
                <c:pt idx="4782">
                  <c:v>9.3959732000000004E-2</c:v>
                </c:pt>
                <c:pt idx="4783">
                  <c:v>0.147651007</c:v>
                </c:pt>
                <c:pt idx="4784">
                  <c:v>6.0402684999999998E-2</c:v>
                </c:pt>
                <c:pt idx="4785">
                  <c:v>0.17449664400000001</c:v>
                </c:pt>
                <c:pt idx="4786">
                  <c:v>0.10738254999999999</c:v>
                </c:pt>
                <c:pt idx="4787">
                  <c:v>0.161073826</c:v>
                </c:pt>
                <c:pt idx="4788">
                  <c:v>0.154362416</c:v>
                </c:pt>
                <c:pt idx="4789">
                  <c:v>0.134228188</c:v>
                </c:pt>
                <c:pt idx="4790">
                  <c:v>9.3959732000000004E-2</c:v>
                </c:pt>
                <c:pt idx="4791">
                  <c:v>0.134228188</c:v>
                </c:pt>
                <c:pt idx="4792">
                  <c:v>0.127516779</c:v>
                </c:pt>
                <c:pt idx="4793">
                  <c:v>9.3959732000000004E-2</c:v>
                </c:pt>
                <c:pt idx="4794">
                  <c:v>4.6979866000000002E-2</c:v>
                </c:pt>
                <c:pt idx="4795">
                  <c:v>6.7114093999999999E-2</c:v>
                </c:pt>
                <c:pt idx="4796">
                  <c:v>0.161073826</c:v>
                </c:pt>
                <c:pt idx="4797">
                  <c:v>0.21476510100000001</c:v>
                </c:pt>
                <c:pt idx="4798">
                  <c:v>0.127516779</c:v>
                </c:pt>
                <c:pt idx="4799">
                  <c:v>0.140939597</c:v>
                </c:pt>
                <c:pt idx="4800">
                  <c:v>0.18791946300000001</c:v>
                </c:pt>
                <c:pt idx="4801">
                  <c:v>0.10738254999999999</c:v>
                </c:pt>
                <c:pt idx="4802">
                  <c:v>9.3959732000000004E-2</c:v>
                </c:pt>
                <c:pt idx="4803">
                  <c:v>0.120805369</c:v>
                </c:pt>
                <c:pt idx="4804">
                  <c:v>6.7114089999999998E-3</c:v>
                </c:pt>
                <c:pt idx="4805">
                  <c:v>0</c:v>
                </c:pt>
                <c:pt idx="4806">
                  <c:v>0</c:v>
                </c:pt>
                <c:pt idx="4807">
                  <c:v>0</c:v>
                </c:pt>
                <c:pt idx="4808">
                  <c:v>2.0134228000000001E-2</c:v>
                </c:pt>
                <c:pt idx="4809">
                  <c:v>0.10067114100000001</c:v>
                </c:pt>
                <c:pt idx="4810">
                  <c:v>0.10738254999999999</c:v>
                </c:pt>
                <c:pt idx="4811">
                  <c:v>0.20134228200000001</c:v>
                </c:pt>
                <c:pt idx="4812">
                  <c:v>0.21476510100000001</c:v>
                </c:pt>
                <c:pt idx="4813">
                  <c:v>0.19463087200000001</c:v>
                </c:pt>
                <c:pt idx="4814">
                  <c:v>0.20134228200000001</c:v>
                </c:pt>
                <c:pt idx="4815">
                  <c:v>0.20805369100000001</c:v>
                </c:pt>
                <c:pt idx="4816">
                  <c:v>0.161073826</c:v>
                </c:pt>
                <c:pt idx="4817">
                  <c:v>0.167785235</c:v>
                </c:pt>
                <c:pt idx="4818">
                  <c:v>0.18120805400000001</c:v>
                </c:pt>
                <c:pt idx="4819">
                  <c:v>0.20134228200000001</c:v>
                </c:pt>
                <c:pt idx="4820">
                  <c:v>0.161073826</c:v>
                </c:pt>
                <c:pt idx="4821">
                  <c:v>0.17449664400000001</c:v>
                </c:pt>
                <c:pt idx="4822">
                  <c:v>0.24161073799999999</c:v>
                </c:pt>
                <c:pt idx="4823">
                  <c:v>0.24161073799999999</c:v>
                </c:pt>
                <c:pt idx="4824">
                  <c:v>0.25503355700000002</c:v>
                </c:pt>
                <c:pt idx="4825">
                  <c:v>0.18791946300000001</c:v>
                </c:pt>
                <c:pt idx="4826">
                  <c:v>0.22147650999999999</c:v>
                </c:pt>
                <c:pt idx="4827">
                  <c:v>0.26174496600000002</c:v>
                </c:pt>
                <c:pt idx="4828">
                  <c:v>0.25503355700000002</c:v>
                </c:pt>
                <c:pt idx="4829">
                  <c:v>0.275167785</c:v>
                </c:pt>
                <c:pt idx="4830">
                  <c:v>0.28859060399999997</c:v>
                </c:pt>
                <c:pt idx="4831">
                  <c:v>0.32885905999999998</c:v>
                </c:pt>
                <c:pt idx="4832">
                  <c:v>0.308724832</c:v>
                </c:pt>
                <c:pt idx="4833">
                  <c:v>0.28859060399999997</c:v>
                </c:pt>
                <c:pt idx="4834">
                  <c:v>0.268456376</c:v>
                </c:pt>
                <c:pt idx="4835">
                  <c:v>0.268456376</c:v>
                </c:pt>
                <c:pt idx="4836">
                  <c:v>0.28859060399999997</c:v>
                </c:pt>
                <c:pt idx="4837">
                  <c:v>0.28187919500000003</c:v>
                </c:pt>
                <c:pt idx="4838">
                  <c:v>0.308724832</c:v>
                </c:pt>
                <c:pt idx="4839">
                  <c:v>0.28859060399999997</c:v>
                </c:pt>
                <c:pt idx="4840">
                  <c:v>0.29530201299999997</c:v>
                </c:pt>
                <c:pt idx="4841">
                  <c:v>0.28187919500000003</c:v>
                </c:pt>
                <c:pt idx="4842">
                  <c:v>0.268456376</c:v>
                </c:pt>
                <c:pt idx="4843">
                  <c:v>0.28187919500000003</c:v>
                </c:pt>
                <c:pt idx="4844">
                  <c:v>0.28859060399999997</c:v>
                </c:pt>
                <c:pt idx="4845">
                  <c:v>0.24832214799999999</c:v>
                </c:pt>
                <c:pt idx="4846">
                  <c:v>0.275167785</c:v>
                </c:pt>
                <c:pt idx="4847">
                  <c:v>0.308724832</c:v>
                </c:pt>
                <c:pt idx="4848">
                  <c:v>0.308724832</c:v>
                </c:pt>
                <c:pt idx="4849">
                  <c:v>0.308724832</c:v>
                </c:pt>
                <c:pt idx="4850">
                  <c:v>0.31543624199999998</c:v>
                </c:pt>
                <c:pt idx="4851">
                  <c:v>0.35570469799999999</c:v>
                </c:pt>
                <c:pt idx="4852">
                  <c:v>0.36241610699999999</c:v>
                </c:pt>
                <c:pt idx="4853">
                  <c:v>0.35570469799999999</c:v>
                </c:pt>
                <c:pt idx="4854">
                  <c:v>0.34899328899999998</c:v>
                </c:pt>
                <c:pt idx="4855">
                  <c:v>0.308724832</c:v>
                </c:pt>
                <c:pt idx="4856">
                  <c:v>0.34228187900000001</c:v>
                </c:pt>
                <c:pt idx="4857">
                  <c:v>0.32885905999999998</c:v>
                </c:pt>
                <c:pt idx="4858">
                  <c:v>0.34899328899999998</c:v>
                </c:pt>
                <c:pt idx="4859">
                  <c:v>0.36241610699999999</c:v>
                </c:pt>
                <c:pt idx="4860">
                  <c:v>0.32214765099999998</c:v>
                </c:pt>
                <c:pt idx="4861">
                  <c:v>0.22818791899999999</c:v>
                </c:pt>
                <c:pt idx="4862">
                  <c:v>0.134228188</c:v>
                </c:pt>
                <c:pt idx="4863">
                  <c:v>0.134228188</c:v>
                </c:pt>
                <c:pt idx="4864">
                  <c:v>0.10067114100000001</c:v>
                </c:pt>
                <c:pt idx="4865">
                  <c:v>0.140939597</c:v>
                </c:pt>
                <c:pt idx="4866">
                  <c:v>0.167785235</c:v>
                </c:pt>
                <c:pt idx="4867">
                  <c:v>0.161073826</c:v>
                </c:pt>
                <c:pt idx="4868">
                  <c:v>0.154362416</c:v>
                </c:pt>
                <c:pt idx="4869">
                  <c:v>0.10738254999999999</c:v>
                </c:pt>
                <c:pt idx="4870">
                  <c:v>0.10738254999999999</c:v>
                </c:pt>
                <c:pt idx="4871">
                  <c:v>5.3691274999999997E-2</c:v>
                </c:pt>
                <c:pt idx="4872">
                  <c:v>3.3557047E-2</c:v>
                </c:pt>
                <c:pt idx="4873">
                  <c:v>6.7114089999999998E-3</c:v>
                </c:pt>
                <c:pt idx="4874">
                  <c:v>1.3422819000000001E-2</c:v>
                </c:pt>
                <c:pt idx="4875">
                  <c:v>0</c:v>
                </c:pt>
                <c:pt idx="4876">
                  <c:v>1.3422819000000001E-2</c:v>
                </c:pt>
                <c:pt idx="4877">
                  <c:v>7.3825503000000001E-2</c:v>
                </c:pt>
                <c:pt idx="4878">
                  <c:v>0.147651007</c:v>
                </c:pt>
                <c:pt idx="4879">
                  <c:v>0.161073826</c:v>
                </c:pt>
                <c:pt idx="4880">
                  <c:v>0.25503355700000002</c:v>
                </c:pt>
                <c:pt idx="4881">
                  <c:v>0.26174496600000002</c:v>
                </c:pt>
                <c:pt idx="4882">
                  <c:v>0.302013423</c:v>
                </c:pt>
                <c:pt idx="4883">
                  <c:v>0.25503355700000002</c:v>
                </c:pt>
                <c:pt idx="4884">
                  <c:v>0.268456376</c:v>
                </c:pt>
                <c:pt idx="4885">
                  <c:v>0.28187919500000003</c:v>
                </c:pt>
                <c:pt idx="4886">
                  <c:v>0.275167785</c:v>
                </c:pt>
                <c:pt idx="4887">
                  <c:v>0.28859060399999997</c:v>
                </c:pt>
                <c:pt idx="4888">
                  <c:v>0.302013423</c:v>
                </c:pt>
                <c:pt idx="4889">
                  <c:v>0.24832214799999999</c:v>
                </c:pt>
                <c:pt idx="4890">
                  <c:v>0.21476510100000001</c:v>
                </c:pt>
                <c:pt idx="4891">
                  <c:v>0.11409395999999999</c:v>
                </c:pt>
                <c:pt idx="4892">
                  <c:v>6.7114089999999998E-3</c:v>
                </c:pt>
                <c:pt idx="4893">
                  <c:v>0.10738254999999999</c:v>
                </c:pt>
                <c:pt idx="4894">
                  <c:v>4.6979866000000002E-2</c:v>
                </c:pt>
                <c:pt idx="4895">
                  <c:v>0.167785235</c:v>
                </c:pt>
                <c:pt idx="4896">
                  <c:v>0.11409395999999999</c:v>
                </c:pt>
                <c:pt idx="4897">
                  <c:v>0.147651007</c:v>
                </c:pt>
                <c:pt idx="4898">
                  <c:v>0.120805369</c:v>
                </c:pt>
                <c:pt idx="4899">
                  <c:v>8.0536913000000002E-2</c:v>
                </c:pt>
                <c:pt idx="4900">
                  <c:v>6.7114093999999999E-2</c:v>
                </c:pt>
                <c:pt idx="4901">
                  <c:v>0.127516779</c:v>
                </c:pt>
                <c:pt idx="4902">
                  <c:v>0.11409395999999999</c:v>
                </c:pt>
                <c:pt idx="4903">
                  <c:v>0.11409395999999999</c:v>
                </c:pt>
                <c:pt idx="4904">
                  <c:v>0.10067114100000001</c:v>
                </c:pt>
                <c:pt idx="4905">
                  <c:v>0.120805369</c:v>
                </c:pt>
                <c:pt idx="4906">
                  <c:v>0.10067114100000001</c:v>
                </c:pt>
                <c:pt idx="4907">
                  <c:v>0.11409395999999999</c:v>
                </c:pt>
                <c:pt idx="4908">
                  <c:v>0.140939597</c:v>
                </c:pt>
                <c:pt idx="4909">
                  <c:v>0.127516779</c:v>
                </c:pt>
                <c:pt idx="4910">
                  <c:v>0.167785235</c:v>
                </c:pt>
                <c:pt idx="4911">
                  <c:v>9.3959732000000004E-2</c:v>
                </c:pt>
                <c:pt idx="4912">
                  <c:v>0.10738254999999999</c:v>
                </c:pt>
                <c:pt idx="4913">
                  <c:v>8.7248322000000003E-2</c:v>
                </c:pt>
                <c:pt idx="4914">
                  <c:v>8.7248322000000003E-2</c:v>
                </c:pt>
                <c:pt idx="4915">
                  <c:v>8.7248322000000003E-2</c:v>
                </c:pt>
                <c:pt idx="4916">
                  <c:v>0.11409395999999999</c:v>
                </c:pt>
                <c:pt idx="4917">
                  <c:v>0.10067114100000001</c:v>
                </c:pt>
                <c:pt idx="4918">
                  <c:v>0.17449664400000001</c:v>
                </c:pt>
                <c:pt idx="4919">
                  <c:v>0.18120805400000001</c:v>
                </c:pt>
                <c:pt idx="4920">
                  <c:v>0.18120805400000001</c:v>
                </c:pt>
                <c:pt idx="4921">
                  <c:v>0.167785235</c:v>
                </c:pt>
                <c:pt idx="4922">
                  <c:v>0.161073826</c:v>
                </c:pt>
                <c:pt idx="4923">
                  <c:v>0.18791946300000001</c:v>
                </c:pt>
                <c:pt idx="4924">
                  <c:v>0.18120805400000001</c:v>
                </c:pt>
                <c:pt idx="4925">
                  <c:v>0.154362416</c:v>
                </c:pt>
                <c:pt idx="4926">
                  <c:v>0.18120805400000001</c:v>
                </c:pt>
                <c:pt idx="4927">
                  <c:v>0.19463087200000001</c:v>
                </c:pt>
                <c:pt idx="4928">
                  <c:v>0.18791946300000001</c:v>
                </c:pt>
                <c:pt idx="4929">
                  <c:v>0.127516779</c:v>
                </c:pt>
                <c:pt idx="4930">
                  <c:v>0.140939597</c:v>
                </c:pt>
                <c:pt idx="4931">
                  <c:v>0.11409395999999999</c:v>
                </c:pt>
                <c:pt idx="4932">
                  <c:v>0.127516779</c:v>
                </c:pt>
                <c:pt idx="4933">
                  <c:v>9.3959732000000004E-2</c:v>
                </c:pt>
                <c:pt idx="4934">
                  <c:v>0.120805369</c:v>
                </c:pt>
                <c:pt idx="4935">
                  <c:v>0.11409395999999999</c:v>
                </c:pt>
                <c:pt idx="4936">
                  <c:v>0.120805369</c:v>
                </c:pt>
                <c:pt idx="4937">
                  <c:v>6.7114093999999999E-2</c:v>
                </c:pt>
                <c:pt idx="4938">
                  <c:v>0.10067114100000001</c:v>
                </c:pt>
                <c:pt idx="4939">
                  <c:v>4.0268456000000001E-2</c:v>
                </c:pt>
                <c:pt idx="4940">
                  <c:v>0.120805369</c:v>
                </c:pt>
                <c:pt idx="4941">
                  <c:v>0.147651007</c:v>
                </c:pt>
                <c:pt idx="4942">
                  <c:v>0.127516779</c:v>
                </c:pt>
                <c:pt idx="4943">
                  <c:v>0.134228188</c:v>
                </c:pt>
                <c:pt idx="4944">
                  <c:v>7.3825503000000001E-2</c:v>
                </c:pt>
                <c:pt idx="4945">
                  <c:v>0.161073826</c:v>
                </c:pt>
                <c:pt idx="4946">
                  <c:v>4.0268456000000001E-2</c:v>
                </c:pt>
                <c:pt idx="4947">
                  <c:v>3.3557047E-2</c:v>
                </c:pt>
                <c:pt idx="4948">
                  <c:v>2.0134228000000001E-2</c:v>
                </c:pt>
                <c:pt idx="4949">
                  <c:v>9.3959732000000004E-2</c:v>
                </c:pt>
                <c:pt idx="4950">
                  <c:v>0.11409395999999999</c:v>
                </c:pt>
                <c:pt idx="4951">
                  <c:v>4.0268456000000001E-2</c:v>
                </c:pt>
                <c:pt idx="4952">
                  <c:v>0.11409395999999999</c:v>
                </c:pt>
                <c:pt idx="4953">
                  <c:v>0.11409395999999999</c:v>
                </c:pt>
                <c:pt idx="4954">
                  <c:v>9.3959732000000004E-2</c:v>
                </c:pt>
                <c:pt idx="4955">
                  <c:v>6.0402684999999998E-2</c:v>
                </c:pt>
                <c:pt idx="4956">
                  <c:v>4.6979866000000002E-2</c:v>
                </c:pt>
                <c:pt idx="4957">
                  <c:v>6.7114089999999998E-3</c:v>
                </c:pt>
                <c:pt idx="4958">
                  <c:v>8.0536913000000002E-2</c:v>
                </c:pt>
                <c:pt idx="4959">
                  <c:v>1.3422819000000001E-2</c:v>
                </c:pt>
                <c:pt idx="4960">
                  <c:v>0</c:v>
                </c:pt>
                <c:pt idx="4961">
                  <c:v>6.7114089999999998E-3</c:v>
                </c:pt>
                <c:pt idx="4962">
                  <c:v>7.3825503000000001E-2</c:v>
                </c:pt>
                <c:pt idx="4963">
                  <c:v>6.7114093999999999E-2</c:v>
                </c:pt>
                <c:pt idx="4964">
                  <c:v>0.10738254999999999</c:v>
                </c:pt>
                <c:pt idx="4965">
                  <c:v>3.3557047E-2</c:v>
                </c:pt>
                <c:pt idx="4966">
                  <c:v>8.0536913000000002E-2</c:v>
                </c:pt>
                <c:pt idx="4967">
                  <c:v>2.6845638000000002E-2</c:v>
                </c:pt>
                <c:pt idx="4968">
                  <c:v>1.3422819000000001E-2</c:v>
                </c:pt>
                <c:pt idx="4969">
                  <c:v>3.3557047E-2</c:v>
                </c:pt>
                <c:pt idx="4970">
                  <c:v>8.0536913000000002E-2</c:v>
                </c:pt>
                <c:pt idx="4971">
                  <c:v>7.3825503000000001E-2</c:v>
                </c:pt>
                <c:pt idx="4972">
                  <c:v>5.3691274999999997E-2</c:v>
                </c:pt>
                <c:pt idx="4973">
                  <c:v>6.0402684999999998E-2</c:v>
                </c:pt>
                <c:pt idx="4974">
                  <c:v>6.0402684999999998E-2</c:v>
                </c:pt>
                <c:pt idx="4975">
                  <c:v>0.134228188</c:v>
                </c:pt>
                <c:pt idx="4976">
                  <c:v>0.10738254999999999</c:v>
                </c:pt>
                <c:pt idx="4977">
                  <c:v>8.0536913000000002E-2</c:v>
                </c:pt>
                <c:pt idx="4978">
                  <c:v>5.3691274999999997E-2</c:v>
                </c:pt>
                <c:pt idx="4979">
                  <c:v>4.6979866000000002E-2</c:v>
                </c:pt>
                <c:pt idx="4980">
                  <c:v>0.10067114100000001</c:v>
                </c:pt>
                <c:pt idx="4981">
                  <c:v>8.7248322000000003E-2</c:v>
                </c:pt>
                <c:pt idx="4982">
                  <c:v>0.161073826</c:v>
                </c:pt>
                <c:pt idx="4983">
                  <c:v>0.147651007</c:v>
                </c:pt>
                <c:pt idx="4984">
                  <c:v>0.10738254999999999</c:v>
                </c:pt>
                <c:pt idx="4985">
                  <c:v>0.154362416</c:v>
                </c:pt>
                <c:pt idx="4986">
                  <c:v>0.127516779</c:v>
                </c:pt>
                <c:pt idx="4987">
                  <c:v>8.0536913000000002E-2</c:v>
                </c:pt>
                <c:pt idx="4988">
                  <c:v>0.11409395999999999</c:v>
                </c:pt>
                <c:pt idx="4989">
                  <c:v>6.7114093999999999E-2</c:v>
                </c:pt>
                <c:pt idx="4990">
                  <c:v>6.0402684999999998E-2</c:v>
                </c:pt>
                <c:pt idx="4991">
                  <c:v>6.0402684999999998E-2</c:v>
                </c:pt>
                <c:pt idx="4992">
                  <c:v>2.0134228000000001E-2</c:v>
                </c:pt>
                <c:pt idx="4993">
                  <c:v>7.3825503000000001E-2</c:v>
                </c:pt>
                <c:pt idx="4994">
                  <c:v>2.6845638000000002E-2</c:v>
                </c:pt>
                <c:pt idx="4995">
                  <c:v>0.10067114100000001</c:v>
                </c:pt>
                <c:pt idx="4996">
                  <c:v>7.3825503000000001E-2</c:v>
                </c:pt>
                <c:pt idx="4997">
                  <c:v>9.3959732000000004E-2</c:v>
                </c:pt>
                <c:pt idx="4998">
                  <c:v>0.120805369</c:v>
                </c:pt>
                <c:pt idx="4999">
                  <c:v>4.6979866000000002E-2</c:v>
                </c:pt>
                <c:pt idx="5000">
                  <c:v>8.0536913000000002E-2</c:v>
                </c:pt>
                <c:pt idx="5001">
                  <c:v>7.3825503000000001E-2</c:v>
                </c:pt>
                <c:pt idx="5002">
                  <c:v>6.0402684999999998E-2</c:v>
                </c:pt>
                <c:pt idx="5003">
                  <c:v>9.3959732000000004E-2</c:v>
                </c:pt>
                <c:pt idx="5004">
                  <c:v>9.3959732000000004E-2</c:v>
                </c:pt>
                <c:pt idx="5005">
                  <c:v>0.140939597</c:v>
                </c:pt>
                <c:pt idx="5006">
                  <c:v>0.18791946300000001</c:v>
                </c:pt>
                <c:pt idx="5007">
                  <c:v>0.127516779</c:v>
                </c:pt>
                <c:pt idx="5008">
                  <c:v>0.154362416</c:v>
                </c:pt>
                <c:pt idx="5009">
                  <c:v>0.147651007</c:v>
                </c:pt>
                <c:pt idx="5010">
                  <c:v>0.127516779</c:v>
                </c:pt>
                <c:pt idx="5011">
                  <c:v>6.0402684999999998E-2</c:v>
                </c:pt>
                <c:pt idx="5012">
                  <c:v>0.154362416</c:v>
                </c:pt>
                <c:pt idx="5013">
                  <c:v>9.3959732000000004E-2</c:v>
                </c:pt>
                <c:pt idx="5014">
                  <c:v>8.7248322000000003E-2</c:v>
                </c:pt>
                <c:pt idx="5015">
                  <c:v>6.0402684999999998E-2</c:v>
                </c:pt>
                <c:pt idx="5016">
                  <c:v>6.7114093999999999E-2</c:v>
                </c:pt>
                <c:pt idx="5017">
                  <c:v>1.3422819000000001E-2</c:v>
                </c:pt>
                <c:pt idx="5018">
                  <c:v>2.0134228000000001E-2</c:v>
                </c:pt>
                <c:pt idx="5019">
                  <c:v>1.3422819000000001E-2</c:v>
                </c:pt>
                <c:pt idx="5020">
                  <c:v>1.3422819000000001E-2</c:v>
                </c:pt>
                <c:pt idx="5021">
                  <c:v>4.0268456000000001E-2</c:v>
                </c:pt>
                <c:pt idx="5022">
                  <c:v>5.3691274999999997E-2</c:v>
                </c:pt>
                <c:pt idx="5023">
                  <c:v>0</c:v>
                </c:pt>
                <c:pt idx="5024">
                  <c:v>1.3422819000000001E-2</c:v>
                </c:pt>
                <c:pt idx="5025">
                  <c:v>0</c:v>
                </c:pt>
                <c:pt idx="5026">
                  <c:v>4.3624161000000002E-2</c:v>
                </c:pt>
                <c:pt idx="5027">
                  <c:v>8.7248322000000003E-2</c:v>
                </c:pt>
                <c:pt idx="5028">
                  <c:v>0.10067114100000001</c:v>
                </c:pt>
                <c:pt idx="5029">
                  <c:v>0.134228188</c:v>
                </c:pt>
                <c:pt idx="5030">
                  <c:v>0.10738254999999999</c:v>
                </c:pt>
                <c:pt idx="5031">
                  <c:v>0.10067114100000001</c:v>
                </c:pt>
                <c:pt idx="5032">
                  <c:v>6.0402684999999998E-2</c:v>
                </c:pt>
                <c:pt idx="5033">
                  <c:v>8.7248322000000003E-2</c:v>
                </c:pt>
                <c:pt idx="5034">
                  <c:v>0.10067114100000001</c:v>
                </c:pt>
                <c:pt idx="5035">
                  <c:v>8.7248322000000003E-2</c:v>
                </c:pt>
                <c:pt idx="5036">
                  <c:v>2.0134228000000001E-2</c:v>
                </c:pt>
                <c:pt idx="5037">
                  <c:v>2.0134228000000001E-2</c:v>
                </c:pt>
                <c:pt idx="5038">
                  <c:v>4.0268456000000001E-2</c:v>
                </c:pt>
                <c:pt idx="5039">
                  <c:v>8.0536913000000002E-2</c:v>
                </c:pt>
                <c:pt idx="5040">
                  <c:v>6.7114093999999999E-2</c:v>
                </c:pt>
                <c:pt idx="5041">
                  <c:v>2.0134228000000001E-2</c:v>
                </c:pt>
                <c:pt idx="5042">
                  <c:v>2.6845638000000002E-2</c:v>
                </c:pt>
                <c:pt idx="5043">
                  <c:v>0</c:v>
                </c:pt>
                <c:pt idx="5044">
                  <c:v>2.0134228000000001E-2</c:v>
                </c:pt>
                <c:pt idx="5045">
                  <c:v>5.3691274999999997E-2</c:v>
                </c:pt>
                <c:pt idx="5046">
                  <c:v>4.6979866000000002E-2</c:v>
                </c:pt>
                <c:pt idx="5047">
                  <c:v>1.3422819000000001E-2</c:v>
                </c:pt>
                <c:pt idx="5048">
                  <c:v>6.7114093999999999E-2</c:v>
                </c:pt>
                <c:pt idx="5049">
                  <c:v>4.0268456000000001E-2</c:v>
                </c:pt>
                <c:pt idx="5050">
                  <c:v>9.3959732000000004E-2</c:v>
                </c:pt>
                <c:pt idx="5051">
                  <c:v>0.11409395999999999</c:v>
                </c:pt>
                <c:pt idx="5052">
                  <c:v>0.11409395999999999</c:v>
                </c:pt>
                <c:pt idx="5053">
                  <c:v>0.154362416</c:v>
                </c:pt>
                <c:pt idx="5054">
                  <c:v>0.134228188</c:v>
                </c:pt>
                <c:pt idx="5055">
                  <c:v>0.120805369</c:v>
                </c:pt>
                <c:pt idx="5056">
                  <c:v>0.11409395999999999</c:v>
                </c:pt>
                <c:pt idx="5057">
                  <c:v>9.3959732000000004E-2</c:v>
                </c:pt>
                <c:pt idx="5058">
                  <c:v>3.3557047E-2</c:v>
                </c:pt>
                <c:pt idx="5059">
                  <c:v>0</c:v>
                </c:pt>
                <c:pt idx="5060">
                  <c:v>0</c:v>
                </c:pt>
                <c:pt idx="5061">
                  <c:v>0</c:v>
                </c:pt>
                <c:pt idx="5062">
                  <c:v>0</c:v>
                </c:pt>
                <c:pt idx="5063">
                  <c:v>0</c:v>
                </c:pt>
                <c:pt idx="5064">
                  <c:v>0</c:v>
                </c:pt>
                <c:pt idx="5065">
                  <c:v>2.6845638000000002E-2</c:v>
                </c:pt>
                <c:pt idx="5066">
                  <c:v>0.11409395999999999</c:v>
                </c:pt>
                <c:pt idx="5067">
                  <c:v>9.3959732000000004E-2</c:v>
                </c:pt>
                <c:pt idx="5068">
                  <c:v>0.120805369</c:v>
                </c:pt>
                <c:pt idx="5069">
                  <c:v>0.10738254999999999</c:v>
                </c:pt>
                <c:pt idx="5070">
                  <c:v>0.10738254999999999</c:v>
                </c:pt>
                <c:pt idx="5071">
                  <c:v>4.6979866000000002E-2</c:v>
                </c:pt>
                <c:pt idx="5072">
                  <c:v>0.10067114100000001</c:v>
                </c:pt>
                <c:pt idx="5073">
                  <c:v>0.134228188</c:v>
                </c:pt>
                <c:pt idx="5074">
                  <c:v>0.167785235</c:v>
                </c:pt>
                <c:pt idx="5075">
                  <c:v>0.21476510100000001</c:v>
                </c:pt>
                <c:pt idx="5076">
                  <c:v>0.308724832</c:v>
                </c:pt>
                <c:pt idx="5077">
                  <c:v>0.275167785</c:v>
                </c:pt>
                <c:pt idx="5078">
                  <c:v>0.24832214799999999</c:v>
                </c:pt>
                <c:pt idx="5079">
                  <c:v>0.18120805400000001</c:v>
                </c:pt>
                <c:pt idx="5080">
                  <c:v>0.13087248400000001</c:v>
                </c:pt>
                <c:pt idx="5081">
                  <c:v>8.0536913000000002E-2</c:v>
                </c:pt>
                <c:pt idx="5082">
                  <c:v>0.10067114100000001</c:v>
                </c:pt>
                <c:pt idx="5083">
                  <c:v>2.0134228000000001E-2</c:v>
                </c:pt>
                <c:pt idx="5084">
                  <c:v>6.7114093999999999E-2</c:v>
                </c:pt>
                <c:pt idx="5085">
                  <c:v>0.10738254999999999</c:v>
                </c:pt>
                <c:pt idx="5086">
                  <c:v>0.20805369100000001</c:v>
                </c:pt>
                <c:pt idx="5087">
                  <c:v>0.23489932899999999</c:v>
                </c:pt>
                <c:pt idx="5088">
                  <c:v>0.127516779</c:v>
                </c:pt>
                <c:pt idx="5089">
                  <c:v>0.161073826</c:v>
                </c:pt>
                <c:pt idx="5090">
                  <c:v>0.127516779</c:v>
                </c:pt>
                <c:pt idx="5091">
                  <c:v>0.154362416</c:v>
                </c:pt>
                <c:pt idx="5092">
                  <c:v>0.154362416</c:v>
                </c:pt>
                <c:pt idx="5093">
                  <c:v>0.134228188</c:v>
                </c:pt>
                <c:pt idx="5094">
                  <c:v>0.161073826</c:v>
                </c:pt>
                <c:pt idx="5095">
                  <c:v>0.18120805400000001</c:v>
                </c:pt>
                <c:pt idx="5096">
                  <c:v>0.22147650999999999</c:v>
                </c:pt>
                <c:pt idx="5097">
                  <c:v>0.21476510100000001</c:v>
                </c:pt>
                <c:pt idx="5098">
                  <c:v>0.24161073799999999</c:v>
                </c:pt>
                <c:pt idx="5099">
                  <c:v>0.20805369100000001</c:v>
                </c:pt>
                <c:pt idx="5100">
                  <c:v>0.22147650999999999</c:v>
                </c:pt>
                <c:pt idx="5101">
                  <c:v>0.28187919500000003</c:v>
                </c:pt>
                <c:pt idx="5102">
                  <c:v>0.24832214799999999</c:v>
                </c:pt>
                <c:pt idx="5103">
                  <c:v>0.268456376</c:v>
                </c:pt>
                <c:pt idx="5104">
                  <c:v>0.268456376</c:v>
                </c:pt>
                <c:pt idx="5105">
                  <c:v>0.32214765099999998</c:v>
                </c:pt>
                <c:pt idx="5106">
                  <c:v>0.275167785</c:v>
                </c:pt>
                <c:pt idx="5107">
                  <c:v>0.19463087200000001</c:v>
                </c:pt>
                <c:pt idx="5108">
                  <c:v>0.127516779</c:v>
                </c:pt>
                <c:pt idx="5109">
                  <c:v>0.147651007</c:v>
                </c:pt>
                <c:pt idx="5110">
                  <c:v>0.10067114100000001</c:v>
                </c:pt>
                <c:pt idx="5111">
                  <c:v>0.161073826</c:v>
                </c:pt>
                <c:pt idx="5112">
                  <c:v>0.308724832</c:v>
                </c:pt>
                <c:pt idx="5113">
                  <c:v>0.25503355700000002</c:v>
                </c:pt>
                <c:pt idx="5114">
                  <c:v>0.28187919500000003</c:v>
                </c:pt>
                <c:pt idx="5115">
                  <c:v>0.26174496600000002</c:v>
                </c:pt>
                <c:pt idx="5116">
                  <c:v>0.24832214799999999</c:v>
                </c:pt>
                <c:pt idx="5117">
                  <c:v>0.33557047000000001</c:v>
                </c:pt>
                <c:pt idx="5118">
                  <c:v>0.28187919500000003</c:v>
                </c:pt>
                <c:pt idx="5119">
                  <c:v>0.302013423</c:v>
                </c:pt>
                <c:pt idx="5120">
                  <c:v>0.275167785</c:v>
                </c:pt>
                <c:pt idx="5121">
                  <c:v>0.19463087200000001</c:v>
                </c:pt>
                <c:pt idx="5122">
                  <c:v>0.20134228200000001</c:v>
                </c:pt>
                <c:pt idx="5123">
                  <c:v>0.20134228200000001</c:v>
                </c:pt>
                <c:pt idx="5124">
                  <c:v>0.24832214799999999</c:v>
                </c:pt>
                <c:pt idx="5125">
                  <c:v>0.26174496600000002</c:v>
                </c:pt>
                <c:pt idx="5126">
                  <c:v>0.25503355700000002</c:v>
                </c:pt>
                <c:pt idx="5127">
                  <c:v>0.23489932899999999</c:v>
                </c:pt>
                <c:pt idx="5128">
                  <c:v>0.25503355700000002</c:v>
                </c:pt>
                <c:pt idx="5129">
                  <c:v>0.25503355700000002</c:v>
                </c:pt>
                <c:pt idx="5130">
                  <c:v>0.167785235</c:v>
                </c:pt>
                <c:pt idx="5131">
                  <c:v>0.17449664400000001</c:v>
                </c:pt>
                <c:pt idx="5132">
                  <c:v>0.19463087200000001</c:v>
                </c:pt>
                <c:pt idx="5133">
                  <c:v>0.22818791899999999</c:v>
                </c:pt>
                <c:pt idx="5134">
                  <c:v>0.20134228200000001</c:v>
                </c:pt>
                <c:pt idx="5135">
                  <c:v>0.18120805400000001</c:v>
                </c:pt>
                <c:pt idx="5136">
                  <c:v>0.19463087200000001</c:v>
                </c:pt>
                <c:pt idx="5137">
                  <c:v>0.21476510100000001</c:v>
                </c:pt>
                <c:pt idx="5138">
                  <c:v>0.20805369100000001</c:v>
                </c:pt>
                <c:pt idx="5139">
                  <c:v>0.18791946300000001</c:v>
                </c:pt>
                <c:pt idx="5140">
                  <c:v>0.167785235</c:v>
                </c:pt>
                <c:pt idx="5141">
                  <c:v>0.161073826</c:v>
                </c:pt>
                <c:pt idx="5142">
                  <c:v>0.147651007</c:v>
                </c:pt>
                <c:pt idx="5143">
                  <c:v>8.0536913000000002E-2</c:v>
                </c:pt>
                <c:pt idx="5144">
                  <c:v>5.3691274999999997E-2</c:v>
                </c:pt>
                <c:pt idx="5145">
                  <c:v>6.0402684999999998E-2</c:v>
                </c:pt>
                <c:pt idx="5146">
                  <c:v>0.10067114100000001</c:v>
                </c:pt>
                <c:pt idx="5147">
                  <c:v>6.0402684999999998E-2</c:v>
                </c:pt>
                <c:pt idx="5148">
                  <c:v>2.0134228000000001E-2</c:v>
                </c:pt>
                <c:pt idx="5149">
                  <c:v>6.0402684999999998E-2</c:v>
                </c:pt>
                <c:pt idx="5150">
                  <c:v>0.127516779</c:v>
                </c:pt>
                <c:pt idx="5151">
                  <c:v>3.3557047E-2</c:v>
                </c:pt>
                <c:pt idx="5152">
                  <c:v>2.0134228000000001E-2</c:v>
                </c:pt>
                <c:pt idx="5153">
                  <c:v>6.7114089999999998E-3</c:v>
                </c:pt>
                <c:pt idx="5154">
                  <c:v>6.7114093999999999E-2</c:v>
                </c:pt>
                <c:pt idx="5155">
                  <c:v>0.10738254999999999</c:v>
                </c:pt>
                <c:pt idx="5156">
                  <c:v>9.3959732000000004E-2</c:v>
                </c:pt>
                <c:pt idx="5157">
                  <c:v>6.0402684999999998E-2</c:v>
                </c:pt>
                <c:pt idx="5158">
                  <c:v>6.7114089999999998E-3</c:v>
                </c:pt>
                <c:pt idx="5159">
                  <c:v>0</c:v>
                </c:pt>
                <c:pt idx="5160">
                  <c:v>0</c:v>
                </c:pt>
                <c:pt idx="5161">
                  <c:v>6.7114089999999998E-3</c:v>
                </c:pt>
                <c:pt idx="5162">
                  <c:v>0</c:v>
                </c:pt>
                <c:pt idx="5163">
                  <c:v>0</c:v>
                </c:pt>
                <c:pt idx="5164">
                  <c:v>0</c:v>
                </c:pt>
                <c:pt idx="5165">
                  <c:v>0</c:v>
                </c:pt>
                <c:pt idx="5166">
                  <c:v>2.6845638000000002E-2</c:v>
                </c:pt>
                <c:pt idx="5167">
                  <c:v>6.7114089999999998E-3</c:v>
                </c:pt>
                <c:pt idx="5168">
                  <c:v>2.6845638000000002E-2</c:v>
                </c:pt>
                <c:pt idx="5169">
                  <c:v>6.7114089999999998E-3</c:v>
                </c:pt>
                <c:pt idx="5170">
                  <c:v>0</c:v>
                </c:pt>
                <c:pt idx="5171">
                  <c:v>6.7114089999999998E-3</c:v>
                </c:pt>
                <c:pt idx="5172">
                  <c:v>1.3422819000000001E-2</c:v>
                </c:pt>
                <c:pt idx="5173">
                  <c:v>1.3422819000000001E-2</c:v>
                </c:pt>
                <c:pt idx="5174">
                  <c:v>2.0134228000000001E-2</c:v>
                </c:pt>
                <c:pt idx="5175">
                  <c:v>6.0402684999999998E-2</c:v>
                </c:pt>
                <c:pt idx="5176">
                  <c:v>4.6979866000000002E-2</c:v>
                </c:pt>
                <c:pt idx="5177">
                  <c:v>6.7114093999999999E-2</c:v>
                </c:pt>
                <c:pt idx="5178">
                  <c:v>2.6845638000000002E-2</c:v>
                </c:pt>
                <c:pt idx="5179">
                  <c:v>6.7114093999999999E-2</c:v>
                </c:pt>
                <c:pt idx="5180">
                  <c:v>6.0402684999999998E-2</c:v>
                </c:pt>
                <c:pt idx="5181">
                  <c:v>0.120805369</c:v>
                </c:pt>
                <c:pt idx="5182">
                  <c:v>0.161073826</c:v>
                </c:pt>
                <c:pt idx="5183">
                  <c:v>0.20805369100000001</c:v>
                </c:pt>
                <c:pt idx="5184">
                  <c:v>0.275167785</c:v>
                </c:pt>
                <c:pt idx="5185">
                  <c:v>0.29530201299999997</c:v>
                </c:pt>
                <c:pt idx="5186">
                  <c:v>0.31543624199999998</c:v>
                </c:pt>
                <c:pt idx="5187">
                  <c:v>0.37583892600000002</c:v>
                </c:pt>
                <c:pt idx="5188">
                  <c:v>0.36241610699999999</c:v>
                </c:pt>
                <c:pt idx="5189">
                  <c:v>0.34228187900000001</c:v>
                </c:pt>
                <c:pt idx="5190">
                  <c:v>0.29530201299999997</c:v>
                </c:pt>
                <c:pt idx="5191">
                  <c:v>0.32885905999999998</c:v>
                </c:pt>
                <c:pt idx="5192">
                  <c:v>0.28187919500000003</c:v>
                </c:pt>
                <c:pt idx="5193">
                  <c:v>0.32214765099999998</c:v>
                </c:pt>
                <c:pt idx="5194">
                  <c:v>0.36241610699999999</c:v>
                </c:pt>
                <c:pt idx="5195">
                  <c:v>0.37583892600000002</c:v>
                </c:pt>
                <c:pt idx="5196">
                  <c:v>0.36465324399999999</c:v>
                </c:pt>
                <c:pt idx="5197">
                  <c:v>0.35346756099999999</c:v>
                </c:pt>
                <c:pt idx="5198">
                  <c:v>0.34228187900000001</c:v>
                </c:pt>
                <c:pt idx="5199">
                  <c:v>0.31543624199999998</c:v>
                </c:pt>
                <c:pt idx="5200">
                  <c:v>0.28187919500000003</c:v>
                </c:pt>
                <c:pt idx="5201">
                  <c:v>0.28859060399999997</c:v>
                </c:pt>
                <c:pt idx="5202">
                  <c:v>0.302013423</c:v>
                </c:pt>
                <c:pt idx="5203">
                  <c:v>0.22147650999999999</c:v>
                </c:pt>
                <c:pt idx="5204">
                  <c:v>0.28859060399999997</c:v>
                </c:pt>
                <c:pt idx="5205">
                  <c:v>0.28187919500000003</c:v>
                </c:pt>
                <c:pt idx="5206">
                  <c:v>0.28859060399999997</c:v>
                </c:pt>
                <c:pt idx="5207">
                  <c:v>0.28859060399999997</c:v>
                </c:pt>
                <c:pt idx="5208">
                  <c:v>0.25503355700000002</c:v>
                </c:pt>
                <c:pt idx="5209">
                  <c:v>0.24832214799999999</c:v>
                </c:pt>
                <c:pt idx="5210">
                  <c:v>0.28859060399999997</c:v>
                </c:pt>
                <c:pt idx="5211">
                  <c:v>0.154362416</c:v>
                </c:pt>
                <c:pt idx="5212">
                  <c:v>0.10738254999999999</c:v>
                </c:pt>
                <c:pt idx="5213">
                  <c:v>0.19463087200000001</c:v>
                </c:pt>
                <c:pt idx="5214">
                  <c:v>0.147651007</c:v>
                </c:pt>
                <c:pt idx="5215">
                  <c:v>7.3825503000000001E-2</c:v>
                </c:pt>
                <c:pt idx="5216">
                  <c:v>7.3825503000000001E-2</c:v>
                </c:pt>
                <c:pt idx="5217">
                  <c:v>0.140939597</c:v>
                </c:pt>
                <c:pt idx="5218">
                  <c:v>0.167785235</c:v>
                </c:pt>
                <c:pt idx="5219">
                  <c:v>0.10738254999999999</c:v>
                </c:pt>
                <c:pt idx="5220">
                  <c:v>0.167785235</c:v>
                </c:pt>
                <c:pt idx="5221">
                  <c:v>0.24161073799999999</c:v>
                </c:pt>
                <c:pt idx="5222">
                  <c:v>0.20805369100000001</c:v>
                </c:pt>
                <c:pt idx="5223">
                  <c:v>0.23042505599999999</c:v>
                </c:pt>
                <c:pt idx="5224">
                  <c:v>0.25279642000000002</c:v>
                </c:pt>
                <c:pt idx="5225">
                  <c:v>0.275167785</c:v>
                </c:pt>
                <c:pt idx="5226">
                  <c:v>0.26174496600000002</c:v>
                </c:pt>
                <c:pt idx="5227">
                  <c:v>0.24161073799999999</c:v>
                </c:pt>
                <c:pt idx="5228">
                  <c:v>0.275167785</c:v>
                </c:pt>
                <c:pt idx="5229">
                  <c:v>0.29530201299999997</c:v>
                </c:pt>
                <c:pt idx="5230">
                  <c:v>0.275167785</c:v>
                </c:pt>
                <c:pt idx="5231">
                  <c:v>0.25503355700000002</c:v>
                </c:pt>
                <c:pt idx="5232">
                  <c:v>0.29530201299999997</c:v>
                </c:pt>
                <c:pt idx="5233">
                  <c:v>0.21476510100000001</c:v>
                </c:pt>
                <c:pt idx="5234">
                  <c:v>0.20134228200000001</c:v>
                </c:pt>
                <c:pt idx="5235">
                  <c:v>0.24161073799999999</c:v>
                </c:pt>
                <c:pt idx="5236">
                  <c:v>0.36241610699999999</c:v>
                </c:pt>
                <c:pt idx="5237">
                  <c:v>0.34228187900000001</c:v>
                </c:pt>
                <c:pt idx="5238">
                  <c:v>0.36912751700000002</c:v>
                </c:pt>
                <c:pt idx="5239">
                  <c:v>0.35570469799999999</c:v>
                </c:pt>
                <c:pt idx="5240">
                  <c:v>0.29530201299999997</c:v>
                </c:pt>
                <c:pt idx="5241">
                  <c:v>0.25167785199999998</c:v>
                </c:pt>
                <c:pt idx="5242">
                  <c:v>0.20805369100000001</c:v>
                </c:pt>
                <c:pt idx="5243">
                  <c:v>0.20134228200000001</c:v>
                </c:pt>
                <c:pt idx="5244">
                  <c:v>0.154362416</c:v>
                </c:pt>
                <c:pt idx="5245">
                  <c:v>0.20805369100000001</c:v>
                </c:pt>
                <c:pt idx="5246">
                  <c:v>0.24832214799999999</c:v>
                </c:pt>
                <c:pt idx="5247">
                  <c:v>0.25503355700000002</c:v>
                </c:pt>
                <c:pt idx="5248">
                  <c:v>0.24832214799999999</c:v>
                </c:pt>
                <c:pt idx="5249">
                  <c:v>0.29530201299999997</c:v>
                </c:pt>
                <c:pt idx="5250">
                  <c:v>0.302013423</c:v>
                </c:pt>
                <c:pt idx="5251">
                  <c:v>0.24161073799999999</c:v>
                </c:pt>
                <c:pt idx="5252">
                  <c:v>0.22818791899999999</c:v>
                </c:pt>
                <c:pt idx="5253">
                  <c:v>0.18791946300000001</c:v>
                </c:pt>
                <c:pt idx="5254">
                  <c:v>0.23489932899999999</c:v>
                </c:pt>
                <c:pt idx="5255">
                  <c:v>0.22818791899999999</c:v>
                </c:pt>
                <c:pt idx="5256">
                  <c:v>0.21476510100000001</c:v>
                </c:pt>
                <c:pt idx="5257">
                  <c:v>0.20805369100000001</c:v>
                </c:pt>
                <c:pt idx="5258">
                  <c:v>0.20134228200000001</c:v>
                </c:pt>
                <c:pt idx="5259">
                  <c:v>0.167785235</c:v>
                </c:pt>
                <c:pt idx="5260">
                  <c:v>0.167785235</c:v>
                </c:pt>
                <c:pt idx="5261">
                  <c:v>0.167785235</c:v>
                </c:pt>
                <c:pt idx="5262">
                  <c:v>0.18791946300000001</c:v>
                </c:pt>
                <c:pt idx="5263">
                  <c:v>0.19463087200000001</c:v>
                </c:pt>
                <c:pt idx="5264">
                  <c:v>0.18120805400000001</c:v>
                </c:pt>
                <c:pt idx="5265">
                  <c:v>0.18791946300000001</c:v>
                </c:pt>
                <c:pt idx="5266">
                  <c:v>0.24161073799999999</c:v>
                </c:pt>
                <c:pt idx="5267">
                  <c:v>0.147651007</c:v>
                </c:pt>
                <c:pt idx="5268">
                  <c:v>0.19463087200000001</c:v>
                </c:pt>
                <c:pt idx="5269">
                  <c:v>0.183125599</c:v>
                </c:pt>
                <c:pt idx="5270">
                  <c:v>0.17162032599999999</c:v>
                </c:pt>
                <c:pt idx="5271">
                  <c:v>0.16011505300000001</c:v>
                </c:pt>
                <c:pt idx="5272">
                  <c:v>0.148609779</c:v>
                </c:pt>
                <c:pt idx="5273">
                  <c:v>0.13710450599999999</c:v>
                </c:pt>
                <c:pt idx="5274">
                  <c:v>0.125599233</c:v>
                </c:pt>
                <c:pt idx="5275">
                  <c:v>0.11409395999999999</c:v>
                </c:pt>
                <c:pt idx="5276">
                  <c:v>1.3422819000000001E-2</c:v>
                </c:pt>
                <c:pt idx="5277">
                  <c:v>4.0268456000000001E-2</c:v>
                </c:pt>
                <c:pt idx="5278">
                  <c:v>2.6845638000000002E-2</c:v>
                </c:pt>
                <c:pt idx="5279">
                  <c:v>6.7114089999999998E-3</c:v>
                </c:pt>
                <c:pt idx="5280">
                  <c:v>1.6778524E-2</c:v>
                </c:pt>
                <c:pt idx="5281">
                  <c:v>2.6845638000000002E-2</c:v>
                </c:pt>
                <c:pt idx="5282">
                  <c:v>0</c:v>
                </c:pt>
                <c:pt idx="5283">
                  <c:v>0</c:v>
                </c:pt>
                <c:pt idx="5284">
                  <c:v>0</c:v>
                </c:pt>
                <c:pt idx="5285">
                  <c:v>4.6979866000000002E-2</c:v>
                </c:pt>
                <c:pt idx="5286">
                  <c:v>5.3691274999999997E-2</c:v>
                </c:pt>
                <c:pt idx="5287">
                  <c:v>8.7248322000000003E-2</c:v>
                </c:pt>
                <c:pt idx="5288">
                  <c:v>0.167785235</c:v>
                </c:pt>
                <c:pt idx="5289">
                  <c:v>0.17449664400000001</c:v>
                </c:pt>
                <c:pt idx="5290">
                  <c:v>0.275167785</c:v>
                </c:pt>
                <c:pt idx="5291">
                  <c:v>0.308724832</c:v>
                </c:pt>
                <c:pt idx="5292">
                  <c:v>0.32214765099999998</c:v>
                </c:pt>
                <c:pt idx="5293">
                  <c:v>0.308724832</c:v>
                </c:pt>
                <c:pt idx="5294">
                  <c:v>0.28859060399999997</c:v>
                </c:pt>
                <c:pt idx="5295">
                  <c:v>0.26174496600000002</c:v>
                </c:pt>
                <c:pt idx="5296">
                  <c:v>0.22818791899999999</c:v>
                </c:pt>
                <c:pt idx="5297">
                  <c:v>0.11409395999999999</c:v>
                </c:pt>
                <c:pt idx="5298">
                  <c:v>0.19463087200000001</c:v>
                </c:pt>
                <c:pt idx="5299">
                  <c:v>0.134228188</c:v>
                </c:pt>
                <c:pt idx="5300">
                  <c:v>0.22147650999999999</c:v>
                </c:pt>
                <c:pt idx="5301">
                  <c:v>0.24161073799999999</c:v>
                </c:pt>
                <c:pt idx="5302">
                  <c:v>0.20134228200000001</c:v>
                </c:pt>
                <c:pt idx="5303">
                  <c:v>0.20134228200000001</c:v>
                </c:pt>
                <c:pt idx="5304">
                  <c:v>0.18120805400000001</c:v>
                </c:pt>
                <c:pt idx="5305">
                  <c:v>0.161073826</c:v>
                </c:pt>
                <c:pt idx="5306">
                  <c:v>0.147651007</c:v>
                </c:pt>
                <c:pt idx="5307">
                  <c:v>0.10738254999999999</c:v>
                </c:pt>
                <c:pt idx="5308">
                  <c:v>0.10067114100000001</c:v>
                </c:pt>
                <c:pt idx="5309">
                  <c:v>0.127516779</c:v>
                </c:pt>
                <c:pt idx="5310">
                  <c:v>8.7248322000000003E-2</c:v>
                </c:pt>
                <c:pt idx="5311">
                  <c:v>9.3959732000000004E-2</c:v>
                </c:pt>
                <c:pt idx="5312">
                  <c:v>0.127516779</c:v>
                </c:pt>
                <c:pt idx="5313">
                  <c:v>0.167785235</c:v>
                </c:pt>
                <c:pt idx="5314">
                  <c:v>0.134228188</c:v>
                </c:pt>
                <c:pt idx="5315">
                  <c:v>0.11409395999999999</c:v>
                </c:pt>
                <c:pt idx="5316">
                  <c:v>0.11409395999999999</c:v>
                </c:pt>
                <c:pt idx="5317">
                  <c:v>0.161073826</c:v>
                </c:pt>
                <c:pt idx="5318">
                  <c:v>0.11409395999999999</c:v>
                </c:pt>
                <c:pt idx="5319">
                  <c:v>8.7248322000000003E-2</c:v>
                </c:pt>
                <c:pt idx="5320">
                  <c:v>9.3959732000000004E-2</c:v>
                </c:pt>
                <c:pt idx="5321">
                  <c:v>8.7248322000000003E-2</c:v>
                </c:pt>
                <c:pt idx="5322">
                  <c:v>8.0536913000000002E-2</c:v>
                </c:pt>
                <c:pt idx="5323">
                  <c:v>0.120805369</c:v>
                </c:pt>
                <c:pt idx="5324">
                  <c:v>7.3825503000000001E-2</c:v>
                </c:pt>
                <c:pt idx="5325">
                  <c:v>0.10067114100000001</c:v>
                </c:pt>
                <c:pt idx="5326">
                  <c:v>0.11409395999999999</c:v>
                </c:pt>
                <c:pt idx="5327">
                  <c:v>7.3825503000000001E-2</c:v>
                </c:pt>
                <c:pt idx="5328">
                  <c:v>0.134228188</c:v>
                </c:pt>
                <c:pt idx="5329">
                  <c:v>0.140939597</c:v>
                </c:pt>
                <c:pt idx="5330">
                  <c:v>7.3825503000000001E-2</c:v>
                </c:pt>
                <c:pt idx="5331">
                  <c:v>4.6979866000000002E-2</c:v>
                </c:pt>
                <c:pt idx="5332">
                  <c:v>7.3825503000000001E-2</c:v>
                </c:pt>
                <c:pt idx="5333">
                  <c:v>8.7248322000000003E-2</c:v>
                </c:pt>
                <c:pt idx="5334">
                  <c:v>0.147651007</c:v>
                </c:pt>
                <c:pt idx="5335">
                  <c:v>0.147651007</c:v>
                </c:pt>
                <c:pt idx="5336">
                  <c:v>0.167785235</c:v>
                </c:pt>
                <c:pt idx="5337">
                  <c:v>0.154362416</c:v>
                </c:pt>
                <c:pt idx="5338">
                  <c:v>0.120805369</c:v>
                </c:pt>
                <c:pt idx="5339">
                  <c:v>0.134228188</c:v>
                </c:pt>
                <c:pt idx="5340">
                  <c:v>0.18120805400000001</c:v>
                </c:pt>
                <c:pt idx="5341">
                  <c:v>0.161073826</c:v>
                </c:pt>
                <c:pt idx="5342">
                  <c:v>0.134228188</c:v>
                </c:pt>
                <c:pt idx="5343">
                  <c:v>0.17449664400000001</c:v>
                </c:pt>
                <c:pt idx="5344">
                  <c:v>0.127516779</c:v>
                </c:pt>
                <c:pt idx="5345">
                  <c:v>0.18791946300000001</c:v>
                </c:pt>
                <c:pt idx="5346">
                  <c:v>0.134228188</c:v>
                </c:pt>
                <c:pt idx="5347">
                  <c:v>0.21476510100000001</c:v>
                </c:pt>
                <c:pt idx="5348">
                  <c:v>0.20134228200000001</c:v>
                </c:pt>
                <c:pt idx="5349">
                  <c:v>0.17449664400000001</c:v>
                </c:pt>
                <c:pt idx="5350">
                  <c:v>0.140939597</c:v>
                </c:pt>
                <c:pt idx="5351">
                  <c:v>0.154362416</c:v>
                </c:pt>
                <c:pt idx="5352">
                  <c:v>0.20134228200000001</c:v>
                </c:pt>
                <c:pt idx="5353">
                  <c:v>0.26174496600000002</c:v>
                </c:pt>
                <c:pt idx="5354">
                  <c:v>0.275167785</c:v>
                </c:pt>
                <c:pt idx="5355">
                  <c:v>0.18791946300000001</c:v>
                </c:pt>
                <c:pt idx="5356">
                  <c:v>0.134228188</c:v>
                </c:pt>
                <c:pt idx="5357">
                  <c:v>0.11409395999999999</c:v>
                </c:pt>
                <c:pt idx="5358">
                  <c:v>0.120805369</c:v>
                </c:pt>
                <c:pt idx="5359">
                  <c:v>5.3691274999999997E-2</c:v>
                </c:pt>
                <c:pt idx="5360">
                  <c:v>8.7248322000000003E-2</c:v>
                </c:pt>
                <c:pt idx="5361">
                  <c:v>8.7248322000000003E-2</c:v>
                </c:pt>
                <c:pt idx="5362">
                  <c:v>0.134228188</c:v>
                </c:pt>
                <c:pt idx="5363">
                  <c:v>0.134228188</c:v>
                </c:pt>
                <c:pt idx="5364">
                  <c:v>8.0536913000000002E-2</c:v>
                </c:pt>
                <c:pt idx="5365">
                  <c:v>0.120805369</c:v>
                </c:pt>
                <c:pt idx="5366">
                  <c:v>0.127516779</c:v>
                </c:pt>
                <c:pt idx="5367">
                  <c:v>0.124161074</c:v>
                </c:pt>
                <c:pt idx="5368">
                  <c:v>0.120805369</c:v>
                </c:pt>
                <c:pt idx="5369">
                  <c:v>0.10067114100000001</c:v>
                </c:pt>
                <c:pt idx="5370">
                  <c:v>8.2774049000000002E-2</c:v>
                </c:pt>
                <c:pt idx="5371">
                  <c:v>6.4876957999999998E-2</c:v>
                </c:pt>
                <c:pt idx="5372">
                  <c:v>4.6979866000000002E-2</c:v>
                </c:pt>
                <c:pt idx="5373">
                  <c:v>6.0402684999999998E-2</c:v>
                </c:pt>
                <c:pt idx="5374">
                  <c:v>2.0134228000000001E-2</c:v>
                </c:pt>
                <c:pt idx="5375">
                  <c:v>1.3422819000000001E-2</c:v>
                </c:pt>
                <c:pt idx="5376">
                  <c:v>1.3422819000000001E-2</c:v>
                </c:pt>
                <c:pt idx="5377">
                  <c:v>4.6979866000000002E-2</c:v>
                </c:pt>
                <c:pt idx="5378">
                  <c:v>0</c:v>
                </c:pt>
                <c:pt idx="5379">
                  <c:v>6.7114089999999998E-3</c:v>
                </c:pt>
                <c:pt idx="5380">
                  <c:v>6.7114089999999998E-3</c:v>
                </c:pt>
                <c:pt idx="5381">
                  <c:v>3.3557047E-2</c:v>
                </c:pt>
                <c:pt idx="5382">
                  <c:v>4.0268456000000001E-2</c:v>
                </c:pt>
                <c:pt idx="5383">
                  <c:v>7.3825503000000001E-2</c:v>
                </c:pt>
                <c:pt idx="5384">
                  <c:v>6.7114089999999998E-3</c:v>
                </c:pt>
                <c:pt idx="5385">
                  <c:v>0</c:v>
                </c:pt>
                <c:pt idx="5386">
                  <c:v>1.3422819000000001E-2</c:v>
                </c:pt>
                <c:pt idx="5387">
                  <c:v>6.7114093999999999E-2</c:v>
                </c:pt>
                <c:pt idx="5388">
                  <c:v>6.7114093999999999E-2</c:v>
                </c:pt>
                <c:pt idx="5389">
                  <c:v>0.147651007</c:v>
                </c:pt>
                <c:pt idx="5390">
                  <c:v>5.3691274999999997E-2</c:v>
                </c:pt>
                <c:pt idx="5391">
                  <c:v>4.0268456000000001E-2</c:v>
                </c:pt>
                <c:pt idx="5392">
                  <c:v>2.6845638000000002E-2</c:v>
                </c:pt>
                <c:pt idx="5393">
                  <c:v>6.7114093999999999E-2</c:v>
                </c:pt>
                <c:pt idx="5394">
                  <c:v>8.7248322000000003E-2</c:v>
                </c:pt>
                <c:pt idx="5395">
                  <c:v>0.17449664400000001</c:v>
                </c:pt>
                <c:pt idx="5396">
                  <c:v>0.10738254999999999</c:v>
                </c:pt>
                <c:pt idx="5397">
                  <c:v>4.0268456000000001E-2</c:v>
                </c:pt>
                <c:pt idx="5398">
                  <c:v>0.127516779</c:v>
                </c:pt>
                <c:pt idx="5399">
                  <c:v>6.0402684999999998E-2</c:v>
                </c:pt>
                <c:pt idx="5400">
                  <c:v>4.6979866000000002E-2</c:v>
                </c:pt>
                <c:pt idx="5401">
                  <c:v>2.6845638000000002E-2</c:v>
                </c:pt>
                <c:pt idx="5402">
                  <c:v>6.7114089999999998E-3</c:v>
                </c:pt>
                <c:pt idx="5403">
                  <c:v>0</c:v>
                </c:pt>
                <c:pt idx="5404">
                  <c:v>0</c:v>
                </c:pt>
                <c:pt idx="5405">
                  <c:v>0</c:v>
                </c:pt>
                <c:pt idx="5406">
                  <c:v>1.3422819000000001E-2</c:v>
                </c:pt>
                <c:pt idx="5407">
                  <c:v>1.3422819000000001E-2</c:v>
                </c:pt>
                <c:pt idx="5408">
                  <c:v>1.3422819000000001E-2</c:v>
                </c:pt>
                <c:pt idx="5409">
                  <c:v>1.3422819000000001E-2</c:v>
                </c:pt>
                <c:pt idx="5410">
                  <c:v>4.0268456000000001E-2</c:v>
                </c:pt>
                <c:pt idx="5411">
                  <c:v>0.10738254999999999</c:v>
                </c:pt>
                <c:pt idx="5412">
                  <c:v>0.134228188</c:v>
                </c:pt>
                <c:pt idx="5413">
                  <c:v>0.134228188</c:v>
                </c:pt>
                <c:pt idx="5414">
                  <c:v>0.134228188</c:v>
                </c:pt>
                <c:pt idx="5415">
                  <c:v>0.134228188</c:v>
                </c:pt>
                <c:pt idx="5416">
                  <c:v>0.140939597</c:v>
                </c:pt>
                <c:pt idx="5417">
                  <c:v>0.134228188</c:v>
                </c:pt>
                <c:pt idx="5418">
                  <c:v>0.134228188</c:v>
                </c:pt>
                <c:pt idx="5419">
                  <c:v>0.167785235</c:v>
                </c:pt>
                <c:pt idx="5420">
                  <c:v>0.134228188</c:v>
                </c:pt>
                <c:pt idx="5421">
                  <c:v>0.127516779</c:v>
                </c:pt>
                <c:pt idx="5422">
                  <c:v>0.10067114100000001</c:v>
                </c:pt>
                <c:pt idx="5423">
                  <c:v>0.154362416</c:v>
                </c:pt>
                <c:pt idx="5424">
                  <c:v>0.19463087200000001</c:v>
                </c:pt>
                <c:pt idx="5425">
                  <c:v>0.147651007</c:v>
                </c:pt>
                <c:pt idx="5426">
                  <c:v>0.167785235</c:v>
                </c:pt>
                <c:pt idx="5427">
                  <c:v>0.19463087200000001</c:v>
                </c:pt>
                <c:pt idx="5428">
                  <c:v>0.26174496600000002</c:v>
                </c:pt>
                <c:pt idx="5429">
                  <c:v>0.21476510100000001</c:v>
                </c:pt>
                <c:pt idx="5430">
                  <c:v>0.154362416</c:v>
                </c:pt>
                <c:pt idx="5431">
                  <c:v>0.127516779</c:v>
                </c:pt>
                <c:pt idx="5432">
                  <c:v>0.10067114100000001</c:v>
                </c:pt>
                <c:pt idx="5433">
                  <c:v>6.7114089999999998E-3</c:v>
                </c:pt>
                <c:pt idx="5434">
                  <c:v>0.161073826</c:v>
                </c:pt>
                <c:pt idx="5435">
                  <c:v>0.120805369</c:v>
                </c:pt>
                <c:pt idx="5436">
                  <c:v>0.120805369</c:v>
                </c:pt>
                <c:pt idx="5437">
                  <c:v>0.127516779</c:v>
                </c:pt>
                <c:pt idx="5438">
                  <c:v>0.26174496600000002</c:v>
                </c:pt>
                <c:pt idx="5439">
                  <c:v>0.18791946300000001</c:v>
                </c:pt>
                <c:pt idx="5440">
                  <c:v>0.17449664400000001</c:v>
                </c:pt>
                <c:pt idx="5441">
                  <c:v>0.20134228200000001</c:v>
                </c:pt>
                <c:pt idx="5442">
                  <c:v>0.18120805400000001</c:v>
                </c:pt>
                <c:pt idx="5443">
                  <c:v>0.21476510100000001</c:v>
                </c:pt>
                <c:pt idx="5444">
                  <c:v>0.167785235</c:v>
                </c:pt>
                <c:pt idx="5445">
                  <c:v>0.127516779</c:v>
                </c:pt>
                <c:pt idx="5446">
                  <c:v>0.18791946300000001</c:v>
                </c:pt>
                <c:pt idx="5447">
                  <c:v>0.154362416</c:v>
                </c:pt>
                <c:pt idx="5448">
                  <c:v>0.21476510100000001</c:v>
                </c:pt>
                <c:pt idx="5449">
                  <c:v>0.17449664400000001</c:v>
                </c:pt>
                <c:pt idx="5450">
                  <c:v>0.11409395999999999</c:v>
                </c:pt>
                <c:pt idx="5451">
                  <c:v>0.134228188</c:v>
                </c:pt>
                <c:pt idx="5452">
                  <c:v>0.161073826</c:v>
                </c:pt>
                <c:pt idx="5453">
                  <c:v>8.7248322000000003E-2</c:v>
                </c:pt>
                <c:pt idx="5454">
                  <c:v>6.0402684999999998E-2</c:v>
                </c:pt>
                <c:pt idx="5455">
                  <c:v>4.6979866000000002E-2</c:v>
                </c:pt>
                <c:pt idx="5456">
                  <c:v>4.6979866000000002E-2</c:v>
                </c:pt>
                <c:pt idx="5457">
                  <c:v>0.140939597</c:v>
                </c:pt>
                <c:pt idx="5458">
                  <c:v>0.20805369100000001</c:v>
                </c:pt>
                <c:pt idx="5459">
                  <c:v>0.20134228200000001</c:v>
                </c:pt>
                <c:pt idx="5460">
                  <c:v>0.22818791899999999</c:v>
                </c:pt>
                <c:pt idx="5461">
                  <c:v>0.28187919500000003</c:v>
                </c:pt>
                <c:pt idx="5462">
                  <c:v>0.24161073799999999</c:v>
                </c:pt>
                <c:pt idx="5463">
                  <c:v>0.22818791899999999</c:v>
                </c:pt>
                <c:pt idx="5464">
                  <c:v>0.17449664400000001</c:v>
                </c:pt>
                <c:pt idx="5465">
                  <c:v>0.17449664400000001</c:v>
                </c:pt>
                <c:pt idx="5466">
                  <c:v>0.161073826</c:v>
                </c:pt>
                <c:pt idx="5467">
                  <c:v>0.140939597</c:v>
                </c:pt>
                <c:pt idx="5468">
                  <c:v>0.20134228200000001</c:v>
                </c:pt>
                <c:pt idx="5469">
                  <c:v>0.19463087200000001</c:v>
                </c:pt>
                <c:pt idx="5470">
                  <c:v>0.20805369100000001</c:v>
                </c:pt>
                <c:pt idx="5471">
                  <c:v>0.21476510100000001</c:v>
                </c:pt>
                <c:pt idx="5472">
                  <c:v>0.134228188</c:v>
                </c:pt>
                <c:pt idx="5473">
                  <c:v>0.19463087200000001</c:v>
                </c:pt>
                <c:pt idx="5474">
                  <c:v>0.268456376</c:v>
                </c:pt>
                <c:pt idx="5475">
                  <c:v>0.18120805400000001</c:v>
                </c:pt>
                <c:pt idx="5476">
                  <c:v>0.167785235</c:v>
                </c:pt>
                <c:pt idx="5477">
                  <c:v>0.19463087200000001</c:v>
                </c:pt>
                <c:pt idx="5478">
                  <c:v>0.20134228200000001</c:v>
                </c:pt>
                <c:pt idx="5479">
                  <c:v>0.19463087200000001</c:v>
                </c:pt>
                <c:pt idx="5480">
                  <c:v>0.18791946300000001</c:v>
                </c:pt>
                <c:pt idx="5481">
                  <c:v>0.28187919500000003</c:v>
                </c:pt>
                <c:pt idx="5482">
                  <c:v>0.28187919500000003</c:v>
                </c:pt>
                <c:pt idx="5483">
                  <c:v>0.25503355700000002</c:v>
                </c:pt>
                <c:pt idx="5484">
                  <c:v>0.20805369100000001</c:v>
                </c:pt>
                <c:pt idx="5485">
                  <c:v>0.19463087200000001</c:v>
                </c:pt>
                <c:pt idx="5486">
                  <c:v>0.24832214799999999</c:v>
                </c:pt>
                <c:pt idx="5487">
                  <c:v>0.161073826</c:v>
                </c:pt>
                <c:pt idx="5488">
                  <c:v>0.18791946300000001</c:v>
                </c:pt>
                <c:pt idx="5489">
                  <c:v>0.154362416</c:v>
                </c:pt>
                <c:pt idx="5490">
                  <c:v>0.22147650999999999</c:v>
                </c:pt>
                <c:pt idx="5491">
                  <c:v>0.25503355700000002</c:v>
                </c:pt>
                <c:pt idx="5492">
                  <c:v>0.22147650999999999</c:v>
                </c:pt>
                <c:pt idx="5493">
                  <c:v>0.26174496600000002</c:v>
                </c:pt>
                <c:pt idx="5494">
                  <c:v>0.24161073799999999</c:v>
                </c:pt>
                <c:pt idx="5495">
                  <c:v>0.25503355700000002</c:v>
                </c:pt>
                <c:pt idx="5496">
                  <c:v>0.22818791899999999</c:v>
                </c:pt>
                <c:pt idx="5497">
                  <c:v>0.21476510100000001</c:v>
                </c:pt>
                <c:pt idx="5498">
                  <c:v>0.161073826</c:v>
                </c:pt>
                <c:pt idx="5499">
                  <c:v>0.10738254999999999</c:v>
                </c:pt>
                <c:pt idx="5500">
                  <c:v>5.3691274999999997E-2</c:v>
                </c:pt>
                <c:pt idx="5501">
                  <c:v>1.3422819000000001E-2</c:v>
                </c:pt>
                <c:pt idx="5502">
                  <c:v>0</c:v>
                </c:pt>
                <c:pt idx="5503">
                  <c:v>2.6845638000000002E-2</c:v>
                </c:pt>
                <c:pt idx="5504">
                  <c:v>6.7114089999999998E-3</c:v>
                </c:pt>
                <c:pt idx="5505">
                  <c:v>0.10067114100000001</c:v>
                </c:pt>
                <c:pt idx="5506">
                  <c:v>7.3825503000000001E-2</c:v>
                </c:pt>
                <c:pt idx="5507">
                  <c:v>2.0134228000000001E-2</c:v>
                </c:pt>
                <c:pt idx="5508">
                  <c:v>2.6845638000000002E-2</c:v>
                </c:pt>
                <c:pt idx="5509">
                  <c:v>6.7114093999999999E-2</c:v>
                </c:pt>
                <c:pt idx="5510">
                  <c:v>2.6845638000000002E-2</c:v>
                </c:pt>
                <c:pt idx="5511">
                  <c:v>4.6979866000000002E-2</c:v>
                </c:pt>
                <c:pt idx="5512">
                  <c:v>7.3825503000000001E-2</c:v>
                </c:pt>
                <c:pt idx="5513">
                  <c:v>0.147651007</c:v>
                </c:pt>
                <c:pt idx="5514">
                  <c:v>8.7248322000000003E-2</c:v>
                </c:pt>
                <c:pt idx="5515">
                  <c:v>0.120805369</c:v>
                </c:pt>
                <c:pt idx="5516">
                  <c:v>8.0536913000000002E-2</c:v>
                </c:pt>
                <c:pt idx="5517">
                  <c:v>7.3825503000000001E-2</c:v>
                </c:pt>
                <c:pt idx="5518">
                  <c:v>2.6845638000000002E-2</c:v>
                </c:pt>
                <c:pt idx="5519">
                  <c:v>1.3422819000000001E-2</c:v>
                </c:pt>
                <c:pt idx="5520">
                  <c:v>0.134228188</c:v>
                </c:pt>
                <c:pt idx="5521">
                  <c:v>0.10738254999999999</c:v>
                </c:pt>
                <c:pt idx="5522">
                  <c:v>0.120805369</c:v>
                </c:pt>
                <c:pt idx="5523">
                  <c:v>0.10067114100000001</c:v>
                </c:pt>
                <c:pt idx="5524">
                  <c:v>0.167785235</c:v>
                </c:pt>
                <c:pt idx="5525">
                  <c:v>0.154362416</c:v>
                </c:pt>
                <c:pt idx="5526">
                  <c:v>0.23489932899999999</c:v>
                </c:pt>
                <c:pt idx="5527">
                  <c:v>0.26174496600000002</c:v>
                </c:pt>
                <c:pt idx="5528">
                  <c:v>0.18791946300000001</c:v>
                </c:pt>
                <c:pt idx="5529">
                  <c:v>0.28187919500000003</c:v>
                </c:pt>
                <c:pt idx="5530">
                  <c:v>0.21476510100000001</c:v>
                </c:pt>
                <c:pt idx="5531">
                  <c:v>0.161073826</c:v>
                </c:pt>
                <c:pt idx="5532">
                  <c:v>8.7248322000000003E-2</c:v>
                </c:pt>
                <c:pt idx="5533">
                  <c:v>8.0536913000000002E-2</c:v>
                </c:pt>
                <c:pt idx="5534">
                  <c:v>9.3959732000000004E-2</c:v>
                </c:pt>
                <c:pt idx="5535">
                  <c:v>6.0402684999999998E-2</c:v>
                </c:pt>
                <c:pt idx="5536">
                  <c:v>1.3422819000000001E-2</c:v>
                </c:pt>
                <c:pt idx="5537">
                  <c:v>0.11409395999999999</c:v>
                </c:pt>
                <c:pt idx="5538">
                  <c:v>0.154362416</c:v>
                </c:pt>
                <c:pt idx="5539">
                  <c:v>5.3691274999999997E-2</c:v>
                </c:pt>
                <c:pt idx="5540">
                  <c:v>5.3691274999999997E-2</c:v>
                </c:pt>
                <c:pt idx="5541">
                  <c:v>0</c:v>
                </c:pt>
                <c:pt idx="5542">
                  <c:v>0</c:v>
                </c:pt>
                <c:pt idx="5543">
                  <c:v>0</c:v>
                </c:pt>
                <c:pt idx="5544">
                  <c:v>6.7114093999999999E-2</c:v>
                </c:pt>
                <c:pt idx="5545">
                  <c:v>0.167785235</c:v>
                </c:pt>
                <c:pt idx="5546">
                  <c:v>0.20134228200000001</c:v>
                </c:pt>
                <c:pt idx="5547">
                  <c:v>0.167785235</c:v>
                </c:pt>
                <c:pt idx="5548">
                  <c:v>0.161073826</c:v>
                </c:pt>
                <c:pt idx="5549">
                  <c:v>0.134228188</c:v>
                </c:pt>
                <c:pt idx="5550">
                  <c:v>0.127516779</c:v>
                </c:pt>
                <c:pt idx="5551">
                  <c:v>0.120805369</c:v>
                </c:pt>
                <c:pt idx="5552">
                  <c:v>0.10067114100000001</c:v>
                </c:pt>
                <c:pt idx="5553">
                  <c:v>0.140939597</c:v>
                </c:pt>
                <c:pt idx="5554">
                  <c:v>0.11409395999999999</c:v>
                </c:pt>
                <c:pt idx="5555">
                  <c:v>0.134228188</c:v>
                </c:pt>
                <c:pt idx="5556">
                  <c:v>2.0134228000000001E-2</c:v>
                </c:pt>
                <c:pt idx="5557">
                  <c:v>0.11073825499999999</c:v>
                </c:pt>
                <c:pt idx="5558">
                  <c:v>0.20134228200000001</c:v>
                </c:pt>
                <c:pt idx="5559">
                  <c:v>0.24161073799999999</c:v>
                </c:pt>
                <c:pt idx="5560">
                  <c:v>0.17449664400000001</c:v>
                </c:pt>
                <c:pt idx="5561">
                  <c:v>0.18120805400000001</c:v>
                </c:pt>
                <c:pt idx="5562">
                  <c:v>0.18791946300000001</c:v>
                </c:pt>
                <c:pt idx="5563">
                  <c:v>0.147651007</c:v>
                </c:pt>
                <c:pt idx="5564">
                  <c:v>9.3959732000000004E-2</c:v>
                </c:pt>
                <c:pt idx="5565">
                  <c:v>8.0536913000000002E-2</c:v>
                </c:pt>
                <c:pt idx="5566">
                  <c:v>0.10738254999999999</c:v>
                </c:pt>
                <c:pt idx="5567">
                  <c:v>0.134228188</c:v>
                </c:pt>
                <c:pt idx="5568">
                  <c:v>5.3691274999999997E-2</c:v>
                </c:pt>
                <c:pt idx="5569">
                  <c:v>9.3959732000000004E-2</c:v>
                </c:pt>
                <c:pt idx="5570">
                  <c:v>6.7114093999999999E-2</c:v>
                </c:pt>
                <c:pt idx="5571">
                  <c:v>7.3825503000000001E-2</c:v>
                </c:pt>
                <c:pt idx="5572">
                  <c:v>0.10738254999999999</c:v>
                </c:pt>
                <c:pt idx="5573">
                  <c:v>0.10067114100000001</c:v>
                </c:pt>
                <c:pt idx="5574">
                  <c:v>0.134228188</c:v>
                </c:pt>
                <c:pt idx="5575">
                  <c:v>8.0536913000000002E-2</c:v>
                </c:pt>
                <c:pt idx="5576">
                  <c:v>0.11409395999999999</c:v>
                </c:pt>
                <c:pt idx="5577">
                  <c:v>9.3959732000000004E-2</c:v>
                </c:pt>
                <c:pt idx="5578">
                  <c:v>0.19463087200000001</c:v>
                </c:pt>
                <c:pt idx="5579">
                  <c:v>0.24161073799999999</c:v>
                </c:pt>
                <c:pt idx="5580">
                  <c:v>0.28859060399999997</c:v>
                </c:pt>
                <c:pt idx="5581">
                  <c:v>0.29530201299999997</c:v>
                </c:pt>
                <c:pt idx="5582">
                  <c:v>0.24161073799999999</c:v>
                </c:pt>
                <c:pt idx="5583">
                  <c:v>0.218120805</c:v>
                </c:pt>
                <c:pt idx="5584">
                  <c:v>0.19463087200000001</c:v>
                </c:pt>
                <c:pt idx="5585">
                  <c:v>0.134228188</c:v>
                </c:pt>
                <c:pt idx="5586">
                  <c:v>0.134228188</c:v>
                </c:pt>
                <c:pt idx="5587">
                  <c:v>6.0402684999999998E-2</c:v>
                </c:pt>
                <c:pt idx="5588">
                  <c:v>0.140939597</c:v>
                </c:pt>
                <c:pt idx="5589">
                  <c:v>0.17114093999999999</c:v>
                </c:pt>
                <c:pt idx="5590">
                  <c:v>0.20134228200000001</c:v>
                </c:pt>
                <c:pt idx="5591">
                  <c:v>0.20134228200000001</c:v>
                </c:pt>
                <c:pt idx="5592">
                  <c:v>0.19463087200000001</c:v>
                </c:pt>
                <c:pt idx="5593">
                  <c:v>0.21476510100000001</c:v>
                </c:pt>
                <c:pt idx="5594">
                  <c:v>0.167785235</c:v>
                </c:pt>
                <c:pt idx="5595">
                  <c:v>0.10738254999999999</c:v>
                </c:pt>
                <c:pt idx="5596">
                  <c:v>7.3825503000000001E-2</c:v>
                </c:pt>
                <c:pt idx="5597">
                  <c:v>6.7114093999999999E-2</c:v>
                </c:pt>
                <c:pt idx="5598">
                  <c:v>2.0134228000000001E-2</c:v>
                </c:pt>
                <c:pt idx="5599">
                  <c:v>6.7114089999999998E-3</c:v>
                </c:pt>
                <c:pt idx="5600">
                  <c:v>4.0268456000000001E-2</c:v>
                </c:pt>
                <c:pt idx="5601">
                  <c:v>5.3691274999999997E-2</c:v>
                </c:pt>
                <c:pt idx="5602">
                  <c:v>0.10738254999999999</c:v>
                </c:pt>
                <c:pt idx="5603">
                  <c:v>0.18120805400000001</c:v>
                </c:pt>
                <c:pt idx="5604">
                  <c:v>0.18791946300000001</c:v>
                </c:pt>
                <c:pt idx="5605">
                  <c:v>0.17449664400000001</c:v>
                </c:pt>
                <c:pt idx="5606">
                  <c:v>0.32885905999999998</c:v>
                </c:pt>
                <c:pt idx="5607">
                  <c:v>0.29530201299999997</c:v>
                </c:pt>
                <c:pt idx="5608">
                  <c:v>0.24161073799999999</c:v>
                </c:pt>
                <c:pt idx="5609">
                  <c:v>0.24832214799999999</c:v>
                </c:pt>
                <c:pt idx="5610">
                  <c:v>0.22147650999999999</c:v>
                </c:pt>
                <c:pt idx="5611">
                  <c:v>0.21476510100000001</c:v>
                </c:pt>
                <c:pt idx="5612">
                  <c:v>0.268456376</c:v>
                </c:pt>
                <c:pt idx="5613">
                  <c:v>0.26174496600000002</c:v>
                </c:pt>
                <c:pt idx="5614">
                  <c:v>0.22147650999999999</c:v>
                </c:pt>
                <c:pt idx="5615">
                  <c:v>0.22818791899999999</c:v>
                </c:pt>
                <c:pt idx="5616">
                  <c:v>0.23585810099999999</c:v>
                </c:pt>
                <c:pt idx="5617">
                  <c:v>0.24352828400000001</c:v>
                </c:pt>
                <c:pt idx="5618">
                  <c:v>0.25119846600000001</c:v>
                </c:pt>
                <c:pt idx="5619">
                  <c:v>0.25886864799999998</c:v>
                </c:pt>
                <c:pt idx="5620">
                  <c:v>0.26653883</c:v>
                </c:pt>
                <c:pt idx="5621">
                  <c:v>0.274209013</c:v>
                </c:pt>
                <c:pt idx="5622">
                  <c:v>0.28187919500000003</c:v>
                </c:pt>
                <c:pt idx="5623">
                  <c:v>0.302013423</c:v>
                </c:pt>
                <c:pt idx="5624">
                  <c:v>0.338926175</c:v>
                </c:pt>
                <c:pt idx="5625">
                  <c:v>0.37583892600000002</c:v>
                </c:pt>
                <c:pt idx="5626">
                  <c:v>0.352348993</c:v>
                </c:pt>
                <c:pt idx="5627">
                  <c:v>0.32885905999999998</c:v>
                </c:pt>
                <c:pt idx="5628">
                  <c:v>0.40939597300000002</c:v>
                </c:pt>
                <c:pt idx="5629">
                  <c:v>0.379194631</c:v>
                </c:pt>
                <c:pt idx="5630">
                  <c:v>0.34899328899999998</c:v>
                </c:pt>
                <c:pt idx="5631">
                  <c:v>0.29530201299999997</c:v>
                </c:pt>
                <c:pt idx="5632">
                  <c:v>0.24161073799999999</c:v>
                </c:pt>
                <c:pt idx="5633">
                  <c:v>0.224832215</c:v>
                </c:pt>
                <c:pt idx="5634">
                  <c:v>0.20805369100000001</c:v>
                </c:pt>
                <c:pt idx="5635">
                  <c:v>0.20134228200000001</c:v>
                </c:pt>
                <c:pt idx="5636">
                  <c:v>0.19463087200000001</c:v>
                </c:pt>
                <c:pt idx="5637">
                  <c:v>0.18120805400000001</c:v>
                </c:pt>
                <c:pt idx="5638">
                  <c:v>0.167785235</c:v>
                </c:pt>
                <c:pt idx="5639">
                  <c:v>0.154362416</c:v>
                </c:pt>
                <c:pt idx="5640">
                  <c:v>0.140939597</c:v>
                </c:pt>
                <c:pt idx="5641">
                  <c:v>0.167785235</c:v>
                </c:pt>
                <c:pt idx="5642">
                  <c:v>0.18120805400000001</c:v>
                </c:pt>
                <c:pt idx="5643">
                  <c:v>0.147651007</c:v>
                </c:pt>
                <c:pt idx="5644">
                  <c:v>0.11409395999999999</c:v>
                </c:pt>
                <c:pt idx="5645">
                  <c:v>0.16442953099999999</c:v>
                </c:pt>
                <c:pt idx="5646">
                  <c:v>0.21476510100000001</c:v>
                </c:pt>
                <c:pt idx="5647">
                  <c:v>0.22147650999999999</c:v>
                </c:pt>
                <c:pt idx="5648">
                  <c:v>0.23489932899999999</c:v>
                </c:pt>
                <c:pt idx="5649">
                  <c:v>0.25503355700000002</c:v>
                </c:pt>
                <c:pt idx="5650">
                  <c:v>0.275167785</c:v>
                </c:pt>
                <c:pt idx="5651">
                  <c:v>0.238255034</c:v>
                </c:pt>
                <c:pt idx="5652">
                  <c:v>0.20134228200000001</c:v>
                </c:pt>
                <c:pt idx="5653">
                  <c:v>0.25503355700000002</c:v>
                </c:pt>
                <c:pt idx="5654">
                  <c:v>0.19463087200000001</c:v>
                </c:pt>
                <c:pt idx="5655">
                  <c:v>0.20134228200000001</c:v>
                </c:pt>
                <c:pt idx="5656">
                  <c:v>0.20805369100000001</c:v>
                </c:pt>
                <c:pt idx="5657">
                  <c:v>0.211409396</c:v>
                </c:pt>
                <c:pt idx="5658">
                  <c:v>0.21476510100000001</c:v>
                </c:pt>
                <c:pt idx="5659">
                  <c:v>0.17785234899999999</c:v>
                </c:pt>
                <c:pt idx="5660">
                  <c:v>0.140939597</c:v>
                </c:pt>
                <c:pt idx="5661">
                  <c:v>0.18791946300000001</c:v>
                </c:pt>
                <c:pt idx="5662">
                  <c:v>0.154362416</c:v>
                </c:pt>
                <c:pt idx="5663">
                  <c:v>3.3557047E-2</c:v>
                </c:pt>
                <c:pt idx="5664">
                  <c:v>0.10067114100000001</c:v>
                </c:pt>
                <c:pt idx="5665">
                  <c:v>8.0536913000000002E-2</c:v>
                </c:pt>
                <c:pt idx="5666">
                  <c:v>6.0402684999999998E-2</c:v>
                </c:pt>
                <c:pt idx="5667">
                  <c:v>6.0402684999999998E-2</c:v>
                </c:pt>
                <c:pt idx="5668">
                  <c:v>6.7114093999999999E-2</c:v>
                </c:pt>
                <c:pt idx="5669">
                  <c:v>0</c:v>
                </c:pt>
                <c:pt idx="5670">
                  <c:v>0</c:v>
                </c:pt>
                <c:pt idx="5671">
                  <c:v>5.3691274999999997E-2</c:v>
                </c:pt>
                <c:pt idx="5672">
                  <c:v>8.3892617000000003E-2</c:v>
                </c:pt>
                <c:pt idx="5673">
                  <c:v>0.11409395999999999</c:v>
                </c:pt>
                <c:pt idx="5674">
                  <c:v>0.134228188</c:v>
                </c:pt>
                <c:pt idx="5675">
                  <c:v>0.13758389300000001</c:v>
                </c:pt>
                <c:pt idx="5676">
                  <c:v>0.140939597</c:v>
                </c:pt>
                <c:pt idx="5677">
                  <c:v>0.18120805400000001</c:v>
                </c:pt>
                <c:pt idx="5678">
                  <c:v>0.22147650999999999</c:v>
                </c:pt>
                <c:pt idx="5679">
                  <c:v>0.197986577</c:v>
                </c:pt>
                <c:pt idx="5680">
                  <c:v>0.17449664400000001</c:v>
                </c:pt>
                <c:pt idx="5681">
                  <c:v>0.19463087300000001</c:v>
                </c:pt>
                <c:pt idx="5682">
                  <c:v>0.21476510100000001</c:v>
                </c:pt>
                <c:pt idx="5683">
                  <c:v>0.18120805400000001</c:v>
                </c:pt>
                <c:pt idx="5684">
                  <c:v>0.147651007</c:v>
                </c:pt>
                <c:pt idx="5685">
                  <c:v>0.15771812099999999</c:v>
                </c:pt>
                <c:pt idx="5686">
                  <c:v>0.167785235</c:v>
                </c:pt>
                <c:pt idx="5687">
                  <c:v>0.17002237100000001</c:v>
                </c:pt>
                <c:pt idx="5688">
                  <c:v>0.17225950800000001</c:v>
                </c:pt>
                <c:pt idx="5689">
                  <c:v>0.17449664400000001</c:v>
                </c:pt>
                <c:pt idx="5690">
                  <c:v>0.18120805400000001</c:v>
                </c:pt>
                <c:pt idx="5691">
                  <c:v>0.18791946300000001</c:v>
                </c:pt>
                <c:pt idx="5692">
                  <c:v>0.22147650999999999</c:v>
                </c:pt>
                <c:pt idx="5693">
                  <c:v>0.167785235</c:v>
                </c:pt>
                <c:pt idx="5694">
                  <c:v>0.20134228200000001</c:v>
                </c:pt>
                <c:pt idx="5695">
                  <c:v>0.218120806</c:v>
                </c:pt>
                <c:pt idx="5696">
                  <c:v>0.23489932899999999</c:v>
                </c:pt>
                <c:pt idx="5697">
                  <c:v>0.204697986</c:v>
                </c:pt>
                <c:pt idx="5698">
                  <c:v>0.17449664400000001</c:v>
                </c:pt>
                <c:pt idx="5699">
                  <c:v>0.18791946300000001</c:v>
                </c:pt>
                <c:pt idx="5700">
                  <c:v>0.20134228200000001</c:v>
                </c:pt>
                <c:pt idx="5701">
                  <c:v>0.21476510100000001</c:v>
                </c:pt>
                <c:pt idx="5702">
                  <c:v>0.21029082800000001</c:v>
                </c:pt>
                <c:pt idx="5703">
                  <c:v>0.20581655500000001</c:v>
                </c:pt>
                <c:pt idx="5704">
                  <c:v>0.20134228200000001</c:v>
                </c:pt>
                <c:pt idx="5705">
                  <c:v>0.25503355700000002</c:v>
                </c:pt>
                <c:pt idx="5706">
                  <c:v>0.23489932899999999</c:v>
                </c:pt>
                <c:pt idx="5707">
                  <c:v>0.19463087200000001</c:v>
                </c:pt>
                <c:pt idx="5708">
                  <c:v>0.18120805400000001</c:v>
                </c:pt>
                <c:pt idx="5709">
                  <c:v>0.167785235</c:v>
                </c:pt>
                <c:pt idx="5710">
                  <c:v>0.120805369</c:v>
                </c:pt>
                <c:pt idx="5711">
                  <c:v>0.11073825499999999</c:v>
                </c:pt>
                <c:pt idx="5712">
                  <c:v>0.10067114100000001</c:v>
                </c:pt>
                <c:pt idx="5713">
                  <c:v>0.10067114100000001</c:v>
                </c:pt>
                <c:pt idx="5714">
                  <c:v>0.13087248400000001</c:v>
                </c:pt>
                <c:pt idx="5715">
                  <c:v>0.161073826</c:v>
                </c:pt>
                <c:pt idx="5716">
                  <c:v>0.19463087300000001</c:v>
                </c:pt>
                <c:pt idx="5717">
                  <c:v>0.22818791899999999</c:v>
                </c:pt>
                <c:pt idx="5718">
                  <c:v>0.25503355700000002</c:v>
                </c:pt>
                <c:pt idx="5719">
                  <c:v>9.3959732000000004E-2</c:v>
                </c:pt>
                <c:pt idx="5720">
                  <c:v>0.161073826</c:v>
                </c:pt>
                <c:pt idx="5721">
                  <c:v>0.20134228200000001</c:v>
                </c:pt>
                <c:pt idx="5722">
                  <c:v>0.17785234899999999</c:v>
                </c:pt>
                <c:pt idx="5723">
                  <c:v>0.154362416</c:v>
                </c:pt>
                <c:pt idx="5724">
                  <c:v>0.275167785</c:v>
                </c:pt>
                <c:pt idx="5725">
                  <c:v>0.22147650999999999</c:v>
                </c:pt>
                <c:pt idx="5726">
                  <c:v>0.22147650999999999</c:v>
                </c:pt>
                <c:pt idx="5727">
                  <c:v>0.22147650999999999</c:v>
                </c:pt>
                <c:pt idx="5728">
                  <c:v>0.22147650999999999</c:v>
                </c:pt>
                <c:pt idx="5729">
                  <c:v>0.17449664400000001</c:v>
                </c:pt>
                <c:pt idx="5730">
                  <c:v>0.140939597</c:v>
                </c:pt>
                <c:pt idx="5731">
                  <c:v>0.18791946300000001</c:v>
                </c:pt>
                <c:pt idx="5732">
                  <c:v>0.20805369100000001</c:v>
                </c:pt>
                <c:pt idx="5733">
                  <c:v>0.22818791899999999</c:v>
                </c:pt>
                <c:pt idx="5734">
                  <c:v>0.18791946300000001</c:v>
                </c:pt>
                <c:pt idx="5735">
                  <c:v>0.21476510100000001</c:v>
                </c:pt>
                <c:pt idx="5736">
                  <c:v>0.22818791899999999</c:v>
                </c:pt>
                <c:pt idx="5737">
                  <c:v>0.19463087200000001</c:v>
                </c:pt>
                <c:pt idx="5738">
                  <c:v>0.18120805400000001</c:v>
                </c:pt>
                <c:pt idx="5739">
                  <c:v>0.18791946300000001</c:v>
                </c:pt>
                <c:pt idx="5740">
                  <c:v>0.154362416</c:v>
                </c:pt>
                <c:pt idx="5741">
                  <c:v>0.19463087200000001</c:v>
                </c:pt>
                <c:pt idx="5742">
                  <c:v>0.140939597</c:v>
                </c:pt>
                <c:pt idx="5743">
                  <c:v>0.10067114100000001</c:v>
                </c:pt>
                <c:pt idx="5744">
                  <c:v>0.11409395999999999</c:v>
                </c:pt>
                <c:pt idx="5745">
                  <c:v>0.147651007</c:v>
                </c:pt>
                <c:pt idx="5746">
                  <c:v>0.20805369100000001</c:v>
                </c:pt>
                <c:pt idx="5747">
                  <c:v>0.17449664400000001</c:v>
                </c:pt>
                <c:pt idx="5748">
                  <c:v>0.18791946300000001</c:v>
                </c:pt>
                <c:pt idx="5749">
                  <c:v>0.161073826</c:v>
                </c:pt>
                <c:pt idx="5750">
                  <c:v>0.127516779</c:v>
                </c:pt>
                <c:pt idx="5751">
                  <c:v>9.3959732000000004E-2</c:v>
                </c:pt>
                <c:pt idx="5752">
                  <c:v>4.0268456000000001E-2</c:v>
                </c:pt>
                <c:pt idx="5753">
                  <c:v>3.3557047E-2</c:v>
                </c:pt>
                <c:pt idx="5754">
                  <c:v>0</c:v>
                </c:pt>
                <c:pt idx="5755">
                  <c:v>0</c:v>
                </c:pt>
                <c:pt idx="5756">
                  <c:v>0</c:v>
                </c:pt>
                <c:pt idx="5757">
                  <c:v>0</c:v>
                </c:pt>
                <c:pt idx="5758">
                  <c:v>0</c:v>
                </c:pt>
                <c:pt idx="5759">
                  <c:v>4.6979866000000002E-2</c:v>
                </c:pt>
                <c:pt idx="5760">
                  <c:v>0</c:v>
                </c:pt>
                <c:pt idx="5761">
                  <c:v>3.3557047E-2</c:v>
                </c:pt>
                <c:pt idx="5762">
                  <c:v>3.3557047E-2</c:v>
                </c:pt>
                <c:pt idx="5763">
                  <c:v>1.6778524E-2</c:v>
                </c:pt>
                <c:pt idx="5764">
                  <c:v>0</c:v>
                </c:pt>
                <c:pt idx="5765">
                  <c:v>0</c:v>
                </c:pt>
                <c:pt idx="5766">
                  <c:v>0</c:v>
                </c:pt>
                <c:pt idx="5767">
                  <c:v>0.134228188</c:v>
                </c:pt>
                <c:pt idx="5768">
                  <c:v>0.120805369</c:v>
                </c:pt>
                <c:pt idx="5769">
                  <c:v>0.120805369</c:v>
                </c:pt>
                <c:pt idx="5770">
                  <c:v>0.154362416</c:v>
                </c:pt>
                <c:pt idx="5771">
                  <c:v>0.18791946300000001</c:v>
                </c:pt>
                <c:pt idx="5772">
                  <c:v>0.24832214799999999</c:v>
                </c:pt>
                <c:pt idx="5773">
                  <c:v>0.24832214799999999</c:v>
                </c:pt>
                <c:pt idx="5774">
                  <c:v>0.231543625</c:v>
                </c:pt>
                <c:pt idx="5775">
                  <c:v>0.21476510100000001</c:v>
                </c:pt>
                <c:pt idx="5776">
                  <c:v>0.23489932899999999</c:v>
                </c:pt>
                <c:pt idx="5777">
                  <c:v>0.20134228200000001</c:v>
                </c:pt>
                <c:pt idx="5778">
                  <c:v>0.167785235</c:v>
                </c:pt>
                <c:pt idx="5779">
                  <c:v>0.167785235</c:v>
                </c:pt>
                <c:pt idx="5780">
                  <c:v>0.19463087200000001</c:v>
                </c:pt>
                <c:pt idx="5781">
                  <c:v>0.16442952999999999</c:v>
                </c:pt>
                <c:pt idx="5782">
                  <c:v>0.134228188</c:v>
                </c:pt>
                <c:pt idx="5783">
                  <c:v>0.161073826</c:v>
                </c:pt>
                <c:pt idx="5784">
                  <c:v>0.10067114100000001</c:v>
                </c:pt>
                <c:pt idx="5785">
                  <c:v>0.11409395999999999</c:v>
                </c:pt>
                <c:pt idx="5786">
                  <c:v>0.127516778</c:v>
                </c:pt>
                <c:pt idx="5787">
                  <c:v>0.140939597</c:v>
                </c:pt>
                <c:pt idx="5788">
                  <c:v>0.18120805400000001</c:v>
                </c:pt>
                <c:pt idx="5789">
                  <c:v>0.10067114100000001</c:v>
                </c:pt>
                <c:pt idx="5790">
                  <c:v>0.134228188</c:v>
                </c:pt>
                <c:pt idx="5791">
                  <c:v>0.11744966499999999</c:v>
                </c:pt>
                <c:pt idx="5792">
                  <c:v>0.10067114100000001</c:v>
                </c:pt>
                <c:pt idx="5793">
                  <c:v>0.140939598</c:v>
                </c:pt>
                <c:pt idx="5794">
                  <c:v>0.18120805400000001</c:v>
                </c:pt>
                <c:pt idx="5795">
                  <c:v>0.18120805400000001</c:v>
                </c:pt>
                <c:pt idx="5796">
                  <c:v>0.161073826</c:v>
                </c:pt>
                <c:pt idx="5797">
                  <c:v>0.20134228200000001</c:v>
                </c:pt>
                <c:pt idx="5798">
                  <c:v>0.24832214799999999</c:v>
                </c:pt>
                <c:pt idx="5799">
                  <c:v>0.24832214799999999</c:v>
                </c:pt>
                <c:pt idx="5800">
                  <c:v>0.18120805400000001</c:v>
                </c:pt>
                <c:pt idx="5801">
                  <c:v>0.10738254999999999</c:v>
                </c:pt>
                <c:pt idx="5802">
                  <c:v>8.0536913000000002E-2</c:v>
                </c:pt>
                <c:pt idx="5803">
                  <c:v>0.167785235</c:v>
                </c:pt>
                <c:pt idx="5804">
                  <c:v>0.167785235</c:v>
                </c:pt>
                <c:pt idx="5805">
                  <c:v>0.18120805400000001</c:v>
                </c:pt>
                <c:pt idx="5806">
                  <c:v>0.120805369</c:v>
                </c:pt>
                <c:pt idx="5807">
                  <c:v>0.127516779</c:v>
                </c:pt>
                <c:pt idx="5808">
                  <c:v>7.3825503000000001E-2</c:v>
                </c:pt>
                <c:pt idx="5809">
                  <c:v>9.3959732000000004E-2</c:v>
                </c:pt>
                <c:pt idx="5810">
                  <c:v>9.3959732000000004E-2</c:v>
                </c:pt>
                <c:pt idx="5811">
                  <c:v>2.0134228000000001E-2</c:v>
                </c:pt>
                <c:pt idx="5812">
                  <c:v>1.3422819000000001E-2</c:v>
                </c:pt>
                <c:pt idx="5813">
                  <c:v>8.0536913000000002E-2</c:v>
                </c:pt>
                <c:pt idx="5814">
                  <c:v>0.10067114100000001</c:v>
                </c:pt>
                <c:pt idx="5815">
                  <c:v>2.0134228000000001E-2</c:v>
                </c:pt>
                <c:pt idx="5816">
                  <c:v>2.0134228000000001E-2</c:v>
                </c:pt>
                <c:pt idx="5817">
                  <c:v>3.3557047E-2</c:v>
                </c:pt>
                <c:pt idx="5818">
                  <c:v>5.7046979999999997E-2</c:v>
                </c:pt>
                <c:pt idx="5819">
                  <c:v>8.0536913000000002E-2</c:v>
                </c:pt>
                <c:pt idx="5820">
                  <c:v>0.10067114100000001</c:v>
                </c:pt>
                <c:pt idx="5821">
                  <c:v>0.120805369</c:v>
                </c:pt>
                <c:pt idx="5822">
                  <c:v>8.7248322000000003E-2</c:v>
                </c:pt>
                <c:pt idx="5823">
                  <c:v>5.3691274999999997E-2</c:v>
                </c:pt>
                <c:pt idx="5824">
                  <c:v>6.0402684999999998E-2</c:v>
                </c:pt>
                <c:pt idx="5825">
                  <c:v>6.7114093999999999E-2</c:v>
                </c:pt>
                <c:pt idx="5826">
                  <c:v>0.120805369</c:v>
                </c:pt>
                <c:pt idx="5827">
                  <c:v>2.0134228000000001E-2</c:v>
                </c:pt>
                <c:pt idx="5828">
                  <c:v>0</c:v>
                </c:pt>
                <c:pt idx="5829">
                  <c:v>1.3422819000000001E-2</c:v>
                </c:pt>
                <c:pt idx="5830">
                  <c:v>6.7114089999999998E-3</c:v>
                </c:pt>
                <c:pt idx="5831">
                  <c:v>2.6845638000000002E-2</c:v>
                </c:pt>
                <c:pt idx="5832">
                  <c:v>0</c:v>
                </c:pt>
                <c:pt idx="5833">
                  <c:v>0</c:v>
                </c:pt>
                <c:pt idx="5834">
                  <c:v>0</c:v>
                </c:pt>
                <c:pt idx="5835">
                  <c:v>0</c:v>
                </c:pt>
                <c:pt idx="5836">
                  <c:v>0</c:v>
                </c:pt>
                <c:pt idx="5837">
                  <c:v>0</c:v>
                </c:pt>
                <c:pt idx="5838">
                  <c:v>8.7248322000000003E-2</c:v>
                </c:pt>
                <c:pt idx="5839">
                  <c:v>4.6979866000000002E-2</c:v>
                </c:pt>
                <c:pt idx="5840">
                  <c:v>6.7114089999999998E-3</c:v>
                </c:pt>
                <c:pt idx="5841">
                  <c:v>2.0134228000000001E-2</c:v>
                </c:pt>
                <c:pt idx="5842">
                  <c:v>0</c:v>
                </c:pt>
                <c:pt idx="5843">
                  <c:v>4.0268456000000001E-2</c:v>
                </c:pt>
                <c:pt idx="5844">
                  <c:v>8.7248322000000003E-2</c:v>
                </c:pt>
                <c:pt idx="5845">
                  <c:v>8.0536913000000002E-2</c:v>
                </c:pt>
                <c:pt idx="5846">
                  <c:v>8.0536913000000002E-2</c:v>
                </c:pt>
                <c:pt idx="5847">
                  <c:v>5.0335571000000003E-2</c:v>
                </c:pt>
                <c:pt idx="5848">
                  <c:v>2.0134228000000001E-2</c:v>
                </c:pt>
                <c:pt idx="5849">
                  <c:v>0.11409395999999999</c:v>
                </c:pt>
                <c:pt idx="5850">
                  <c:v>8.0536913000000002E-2</c:v>
                </c:pt>
                <c:pt idx="5851">
                  <c:v>6.7114089999999998E-3</c:v>
                </c:pt>
                <c:pt idx="5852">
                  <c:v>4.0268456000000001E-2</c:v>
                </c:pt>
                <c:pt idx="5853">
                  <c:v>9.3959732000000004E-2</c:v>
                </c:pt>
                <c:pt idx="5854">
                  <c:v>6.7114089999999998E-3</c:v>
                </c:pt>
                <c:pt idx="5855">
                  <c:v>0</c:v>
                </c:pt>
                <c:pt idx="5856">
                  <c:v>3.3557047E-2</c:v>
                </c:pt>
                <c:pt idx="5857">
                  <c:v>0.10738254999999999</c:v>
                </c:pt>
                <c:pt idx="5858">
                  <c:v>5.3691274999999997E-2</c:v>
                </c:pt>
                <c:pt idx="5859">
                  <c:v>1.3422819000000001E-2</c:v>
                </c:pt>
                <c:pt idx="5860">
                  <c:v>6.0402684999999998E-2</c:v>
                </c:pt>
                <c:pt idx="5861">
                  <c:v>6.0402684999999998E-2</c:v>
                </c:pt>
                <c:pt idx="5862">
                  <c:v>0</c:v>
                </c:pt>
                <c:pt idx="5863">
                  <c:v>1.3422819000000001E-2</c:v>
                </c:pt>
                <c:pt idx="5864">
                  <c:v>6.7114089999999998E-3</c:v>
                </c:pt>
                <c:pt idx="5865">
                  <c:v>2.0134228000000001E-2</c:v>
                </c:pt>
                <c:pt idx="5866">
                  <c:v>0.154362416</c:v>
                </c:pt>
                <c:pt idx="5867">
                  <c:v>9.3959732000000004E-2</c:v>
                </c:pt>
                <c:pt idx="5868">
                  <c:v>7.3825503000000001E-2</c:v>
                </c:pt>
                <c:pt idx="5869">
                  <c:v>0.10067114100000001</c:v>
                </c:pt>
                <c:pt idx="5870">
                  <c:v>0.15100671199999999</c:v>
                </c:pt>
                <c:pt idx="5871">
                  <c:v>0.20134228200000001</c:v>
                </c:pt>
                <c:pt idx="5872">
                  <c:v>0.21476510100000001</c:v>
                </c:pt>
                <c:pt idx="5873">
                  <c:v>0.167785235</c:v>
                </c:pt>
                <c:pt idx="5874">
                  <c:v>8.0536913000000002E-2</c:v>
                </c:pt>
                <c:pt idx="5875">
                  <c:v>0.10738254999999999</c:v>
                </c:pt>
                <c:pt idx="5876">
                  <c:v>0.10738254999999999</c:v>
                </c:pt>
                <c:pt idx="5877">
                  <c:v>0.10402684500000001</c:v>
                </c:pt>
                <c:pt idx="5878">
                  <c:v>0.10067114100000001</c:v>
                </c:pt>
                <c:pt idx="5879">
                  <c:v>0.10738254999999999</c:v>
                </c:pt>
                <c:pt idx="5880">
                  <c:v>4.0268456000000001E-2</c:v>
                </c:pt>
                <c:pt idx="5881">
                  <c:v>2.6845638000000002E-2</c:v>
                </c:pt>
                <c:pt idx="5882">
                  <c:v>0.10067114100000001</c:v>
                </c:pt>
                <c:pt idx="5883">
                  <c:v>0.10738254999999999</c:v>
                </c:pt>
                <c:pt idx="5884">
                  <c:v>6.0402684999999998E-2</c:v>
                </c:pt>
                <c:pt idx="5885">
                  <c:v>0</c:v>
                </c:pt>
                <c:pt idx="5886">
                  <c:v>2.0134228000000001E-2</c:v>
                </c:pt>
                <c:pt idx="5887">
                  <c:v>0</c:v>
                </c:pt>
                <c:pt idx="5888">
                  <c:v>2.0134228000000001E-2</c:v>
                </c:pt>
                <c:pt idx="5889">
                  <c:v>9.3959732000000004E-2</c:v>
                </c:pt>
                <c:pt idx="5890">
                  <c:v>0.13087248400000001</c:v>
                </c:pt>
                <c:pt idx="5891">
                  <c:v>0.167785235</c:v>
                </c:pt>
                <c:pt idx="5892">
                  <c:v>0.191275168</c:v>
                </c:pt>
                <c:pt idx="5893">
                  <c:v>0.21476510100000001</c:v>
                </c:pt>
                <c:pt idx="5894">
                  <c:v>0.22818791999999999</c:v>
                </c:pt>
                <c:pt idx="5895">
                  <c:v>0.24161073799999999</c:v>
                </c:pt>
                <c:pt idx="5896">
                  <c:v>0.19463087200000001</c:v>
                </c:pt>
                <c:pt idx="5897">
                  <c:v>0.140939597</c:v>
                </c:pt>
                <c:pt idx="5898">
                  <c:v>8.0536913000000002E-2</c:v>
                </c:pt>
                <c:pt idx="5899">
                  <c:v>3.3557047E-2</c:v>
                </c:pt>
                <c:pt idx="5900">
                  <c:v>0</c:v>
                </c:pt>
                <c:pt idx="5901">
                  <c:v>8.0536913000000002E-2</c:v>
                </c:pt>
                <c:pt idx="5902">
                  <c:v>7.3825503000000001E-2</c:v>
                </c:pt>
                <c:pt idx="5903">
                  <c:v>2.6845638000000002E-2</c:v>
                </c:pt>
                <c:pt idx="5904">
                  <c:v>0</c:v>
                </c:pt>
                <c:pt idx="5905">
                  <c:v>0</c:v>
                </c:pt>
                <c:pt idx="5906">
                  <c:v>8.7248322000000003E-2</c:v>
                </c:pt>
                <c:pt idx="5907">
                  <c:v>6.0402684999999998E-2</c:v>
                </c:pt>
                <c:pt idx="5908">
                  <c:v>2.0134228000000001E-2</c:v>
                </c:pt>
                <c:pt idx="5909">
                  <c:v>0</c:v>
                </c:pt>
                <c:pt idx="5910">
                  <c:v>2.6845638000000002E-2</c:v>
                </c:pt>
                <c:pt idx="5911">
                  <c:v>0.134228188</c:v>
                </c:pt>
                <c:pt idx="5912">
                  <c:v>0.18120805400000001</c:v>
                </c:pt>
                <c:pt idx="5913">
                  <c:v>0.20805369100000001</c:v>
                </c:pt>
                <c:pt idx="5914">
                  <c:v>0.161073826</c:v>
                </c:pt>
                <c:pt idx="5915">
                  <c:v>0.120805369</c:v>
                </c:pt>
                <c:pt idx="5916">
                  <c:v>0.161073826</c:v>
                </c:pt>
                <c:pt idx="5917">
                  <c:v>0.20134228200000001</c:v>
                </c:pt>
                <c:pt idx="5918">
                  <c:v>0.29530201299999997</c:v>
                </c:pt>
                <c:pt idx="5919">
                  <c:v>0.24832214799999999</c:v>
                </c:pt>
                <c:pt idx="5920">
                  <c:v>0.24496644300000001</c:v>
                </c:pt>
                <c:pt idx="5921">
                  <c:v>0.24161073799999999</c:v>
                </c:pt>
                <c:pt idx="5922">
                  <c:v>0.24832214799999999</c:v>
                </c:pt>
                <c:pt idx="5923">
                  <c:v>0.268456376</c:v>
                </c:pt>
                <c:pt idx="5924">
                  <c:v>0.24161073799999999</c:v>
                </c:pt>
                <c:pt idx="5925">
                  <c:v>0.23489932899999999</c:v>
                </c:pt>
                <c:pt idx="5926">
                  <c:v>0.20134228200000001</c:v>
                </c:pt>
                <c:pt idx="5927">
                  <c:v>0.127516779</c:v>
                </c:pt>
                <c:pt idx="5928">
                  <c:v>0.134228188</c:v>
                </c:pt>
                <c:pt idx="5929">
                  <c:v>0.161073826</c:v>
                </c:pt>
                <c:pt idx="5930">
                  <c:v>0.154362416</c:v>
                </c:pt>
                <c:pt idx="5931">
                  <c:v>0.20134228200000001</c:v>
                </c:pt>
                <c:pt idx="5932">
                  <c:v>0.19463087200000001</c:v>
                </c:pt>
                <c:pt idx="5933">
                  <c:v>0.20134228200000001</c:v>
                </c:pt>
                <c:pt idx="5934">
                  <c:v>0.26174496600000002</c:v>
                </c:pt>
                <c:pt idx="5935">
                  <c:v>0.21476510100000001</c:v>
                </c:pt>
                <c:pt idx="5936">
                  <c:v>0.268456376</c:v>
                </c:pt>
                <c:pt idx="5937">
                  <c:v>0.22818791899999999</c:v>
                </c:pt>
                <c:pt idx="5938">
                  <c:v>0.25503355700000002</c:v>
                </c:pt>
                <c:pt idx="5939">
                  <c:v>0.22147650999999999</c:v>
                </c:pt>
                <c:pt idx="5940">
                  <c:v>0.23489932899999999</c:v>
                </c:pt>
                <c:pt idx="5941">
                  <c:v>0.32885905999999998</c:v>
                </c:pt>
                <c:pt idx="5942">
                  <c:v>0.28187919500000003</c:v>
                </c:pt>
                <c:pt idx="5943">
                  <c:v>0.25503355700000002</c:v>
                </c:pt>
                <c:pt idx="5944">
                  <c:v>0.29530201299999997</c:v>
                </c:pt>
                <c:pt idx="5945">
                  <c:v>0.24161073799999999</c:v>
                </c:pt>
                <c:pt idx="5946">
                  <c:v>0.302013423</c:v>
                </c:pt>
                <c:pt idx="5947">
                  <c:v>0.24832214799999999</c:v>
                </c:pt>
                <c:pt idx="5948">
                  <c:v>0.22147650999999999</c:v>
                </c:pt>
                <c:pt idx="5949">
                  <c:v>0.24161073799999999</c:v>
                </c:pt>
                <c:pt idx="5950">
                  <c:v>0.25503355700000002</c:v>
                </c:pt>
                <c:pt idx="5951">
                  <c:v>0.25503355700000002</c:v>
                </c:pt>
                <c:pt idx="5952">
                  <c:v>0.302013423</c:v>
                </c:pt>
                <c:pt idx="5953">
                  <c:v>0.24161073799999999</c:v>
                </c:pt>
                <c:pt idx="5954">
                  <c:v>0.25503355700000002</c:v>
                </c:pt>
                <c:pt idx="5955">
                  <c:v>0.24832214799999999</c:v>
                </c:pt>
                <c:pt idx="5956">
                  <c:v>0.28187919500000003</c:v>
                </c:pt>
                <c:pt idx="5957">
                  <c:v>0.28859060399999997</c:v>
                </c:pt>
                <c:pt idx="5958">
                  <c:v>0.21476510100000001</c:v>
                </c:pt>
                <c:pt idx="5959">
                  <c:v>0.20134228200000001</c:v>
                </c:pt>
                <c:pt idx="5960">
                  <c:v>0.24161073799999999</c:v>
                </c:pt>
                <c:pt idx="5961">
                  <c:v>0.25503355700000002</c:v>
                </c:pt>
                <c:pt idx="5962">
                  <c:v>0.28859060399999997</c:v>
                </c:pt>
                <c:pt idx="5963">
                  <c:v>0.26174496600000002</c:v>
                </c:pt>
                <c:pt idx="5964">
                  <c:v>0.24832214799999999</c:v>
                </c:pt>
                <c:pt idx="5965">
                  <c:v>0.20134228200000001</c:v>
                </c:pt>
                <c:pt idx="5966">
                  <c:v>0.22147650999999999</c:v>
                </c:pt>
                <c:pt idx="5967">
                  <c:v>0.19463087200000001</c:v>
                </c:pt>
                <c:pt idx="5968">
                  <c:v>0.22818791899999999</c:v>
                </c:pt>
                <c:pt idx="5969">
                  <c:v>0.23489932899999999</c:v>
                </c:pt>
                <c:pt idx="5970">
                  <c:v>0.24832214799999999</c:v>
                </c:pt>
                <c:pt idx="5971">
                  <c:v>0.22818791899999999</c:v>
                </c:pt>
                <c:pt idx="5972">
                  <c:v>0.22147650999999999</c:v>
                </c:pt>
                <c:pt idx="5973">
                  <c:v>0.20805369100000001</c:v>
                </c:pt>
                <c:pt idx="5974">
                  <c:v>0.154362416</c:v>
                </c:pt>
                <c:pt idx="5975">
                  <c:v>0.127516779</c:v>
                </c:pt>
                <c:pt idx="5976">
                  <c:v>0.10738254999999999</c:v>
                </c:pt>
                <c:pt idx="5977">
                  <c:v>0.120805369</c:v>
                </c:pt>
                <c:pt idx="5978">
                  <c:v>0.147651007</c:v>
                </c:pt>
                <c:pt idx="5979">
                  <c:v>0.11409395999999999</c:v>
                </c:pt>
                <c:pt idx="5980">
                  <c:v>0.120805369</c:v>
                </c:pt>
                <c:pt idx="5981">
                  <c:v>0.10738254999999999</c:v>
                </c:pt>
                <c:pt idx="5982">
                  <c:v>0.134228188</c:v>
                </c:pt>
                <c:pt idx="5983">
                  <c:v>0.147651007</c:v>
                </c:pt>
                <c:pt idx="5984">
                  <c:v>0.154362416</c:v>
                </c:pt>
                <c:pt idx="5985">
                  <c:v>0.161073826</c:v>
                </c:pt>
                <c:pt idx="5986">
                  <c:v>0.167785235</c:v>
                </c:pt>
                <c:pt idx="5987">
                  <c:v>0.19463087200000001</c:v>
                </c:pt>
                <c:pt idx="5988">
                  <c:v>0.24832214799999999</c:v>
                </c:pt>
                <c:pt idx="5989">
                  <c:v>0.21476510100000001</c:v>
                </c:pt>
                <c:pt idx="5990">
                  <c:v>0.17449664400000001</c:v>
                </c:pt>
                <c:pt idx="5991">
                  <c:v>0.17449664400000001</c:v>
                </c:pt>
                <c:pt idx="5992">
                  <c:v>0.18120805400000001</c:v>
                </c:pt>
                <c:pt idx="5993">
                  <c:v>0.161073826</c:v>
                </c:pt>
                <c:pt idx="5994">
                  <c:v>0.140939597</c:v>
                </c:pt>
                <c:pt idx="5995">
                  <c:v>0.17449664400000001</c:v>
                </c:pt>
                <c:pt idx="5996">
                  <c:v>0.134228188</c:v>
                </c:pt>
                <c:pt idx="5997">
                  <c:v>0.167785235</c:v>
                </c:pt>
                <c:pt idx="5998">
                  <c:v>0.167785235</c:v>
                </c:pt>
                <c:pt idx="5999">
                  <c:v>0.147651007</c:v>
                </c:pt>
                <c:pt idx="6000">
                  <c:v>0.127516779</c:v>
                </c:pt>
                <c:pt idx="6001">
                  <c:v>0.11409395999999999</c:v>
                </c:pt>
                <c:pt idx="6002">
                  <c:v>8.0536913000000002E-2</c:v>
                </c:pt>
                <c:pt idx="6003">
                  <c:v>0.120805369</c:v>
                </c:pt>
                <c:pt idx="6004">
                  <c:v>0.147651007</c:v>
                </c:pt>
                <c:pt idx="6005">
                  <c:v>0.167785235</c:v>
                </c:pt>
                <c:pt idx="6006">
                  <c:v>0.10067114100000001</c:v>
                </c:pt>
                <c:pt idx="6007">
                  <c:v>0.10067114100000001</c:v>
                </c:pt>
                <c:pt idx="6008">
                  <c:v>0.10738254999999999</c:v>
                </c:pt>
                <c:pt idx="6009">
                  <c:v>0.10738254999999999</c:v>
                </c:pt>
                <c:pt idx="6010">
                  <c:v>0.154362416</c:v>
                </c:pt>
                <c:pt idx="6011">
                  <c:v>0.127516779</c:v>
                </c:pt>
                <c:pt idx="6012">
                  <c:v>0.10067114100000001</c:v>
                </c:pt>
                <c:pt idx="6013">
                  <c:v>0.140939597</c:v>
                </c:pt>
                <c:pt idx="6014">
                  <c:v>8.0536913000000002E-2</c:v>
                </c:pt>
                <c:pt idx="6015">
                  <c:v>0.10738254999999999</c:v>
                </c:pt>
                <c:pt idx="6016">
                  <c:v>7.3825503000000001E-2</c:v>
                </c:pt>
                <c:pt idx="6017">
                  <c:v>7.3825503000000001E-2</c:v>
                </c:pt>
                <c:pt idx="6018">
                  <c:v>0.161073826</c:v>
                </c:pt>
                <c:pt idx="6019">
                  <c:v>0.18791946300000001</c:v>
                </c:pt>
                <c:pt idx="6020">
                  <c:v>0.154362416</c:v>
                </c:pt>
                <c:pt idx="6021">
                  <c:v>0.127516779</c:v>
                </c:pt>
                <c:pt idx="6022">
                  <c:v>0.147651007</c:v>
                </c:pt>
                <c:pt idx="6023">
                  <c:v>0.10738254999999999</c:v>
                </c:pt>
                <c:pt idx="6024">
                  <c:v>5.3691274999999997E-2</c:v>
                </c:pt>
                <c:pt idx="6025">
                  <c:v>0.11409395999999999</c:v>
                </c:pt>
                <c:pt idx="6026">
                  <c:v>5.3691274999999997E-2</c:v>
                </c:pt>
                <c:pt idx="6027">
                  <c:v>1.3422819000000001E-2</c:v>
                </c:pt>
                <c:pt idx="6028">
                  <c:v>6.0402684999999998E-2</c:v>
                </c:pt>
                <c:pt idx="6029">
                  <c:v>0.134228188</c:v>
                </c:pt>
                <c:pt idx="6030">
                  <c:v>0.10738254999999999</c:v>
                </c:pt>
                <c:pt idx="6031">
                  <c:v>8.7248322000000003E-2</c:v>
                </c:pt>
                <c:pt idx="6032">
                  <c:v>6.0402684999999998E-2</c:v>
                </c:pt>
                <c:pt idx="6033">
                  <c:v>5.3691274999999997E-2</c:v>
                </c:pt>
                <c:pt idx="6034">
                  <c:v>0.120805369</c:v>
                </c:pt>
                <c:pt idx="6035">
                  <c:v>0.161073826</c:v>
                </c:pt>
                <c:pt idx="6036">
                  <c:v>0.140939597</c:v>
                </c:pt>
                <c:pt idx="6037">
                  <c:v>0.127516779</c:v>
                </c:pt>
                <c:pt idx="6038">
                  <c:v>5.3691274999999997E-2</c:v>
                </c:pt>
                <c:pt idx="6039">
                  <c:v>0.10067114100000001</c:v>
                </c:pt>
                <c:pt idx="6040">
                  <c:v>0.10738254999999999</c:v>
                </c:pt>
                <c:pt idx="6041">
                  <c:v>2.6845638000000002E-2</c:v>
                </c:pt>
                <c:pt idx="6042">
                  <c:v>6.0402684999999998E-2</c:v>
                </c:pt>
                <c:pt idx="6043">
                  <c:v>0.11409395999999999</c:v>
                </c:pt>
                <c:pt idx="6044">
                  <c:v>5.3691274999999997E-2</c:v>
                </c:pt>
                <c:pt idx="6045">
                  <c:v>0.10738254999999999</c:v>
                </c:pt>
                <c:pt idx="6046">
                  <c:v>0.10067114100000001</c:v>
                </c:pt>
                <c:pt idx="6047">
                  <c:v>0.10067114100000001</c:v>
                </c:pt>
                <c:pt idx="6048">
                  <c:v>7.3825503000000001E-2</c:v>
                </c:pt>
                <c:pt idx="6049">
                  <c:v>0.10067114100000001</c:v>
                </c:pt>
                <c:pt idx="6050">
                  <c:v>6.0402684999999998E-2</c:v>
                </c:pt>
                <c:pt idx="6051">
                  <c:v>2.0134228000000001E-2</c:v>
                </c:pt>
                <c:pt idx="6052">
                  <c:v>0</c:v>
                </c:pt>
                <c:pt idx="6053">
                  <c:v>2.6845638000000002E-2</c:v>
                </c:pt>
                <c:pt idx="6054">
                  <c:v>2.0134228000000001E-2</c:v>
                </c:pt>
                <c:pt idx="6055">
                  <c:v>7.3825503000000001E-2</c:v>
                </c:pt>
                <c:pt idx="6056">
                  <c:v>8.0536913000000002E-2</c:v>
                </c:pt>
                <c:pt idx="6057">
                  <c:v>0.120805369</c:v>
                </c:pt>
                <c:pt idx="6058">
                  <c:v>7.3825503000000001E-2</c:v>
                </c:pt>
                <c:pt idx="6059">
                  <c:v>9.3959732000000004E-2</c:v>
                </c:pt>
                <c:pt idx="6060">
                  <c:v>9.3959732000000004E-2</c:v>
                </c:pt>
                <c:pt idx="6061">
                  <c:v>0.120805369</c:v>
                </c:pt>
                <c:pt idx="6062">
                  <c:v>8.7248322000000003E-2</c:v>
                </c:pt>
                <c:pt idx="6063">
                  <c:v>7.3825503000000001E-2</c:v>
                </c:pt>
                <c:pt idx="6064">
                  <c:v>3.3557047E-2</c:v>
                </c:pt>
                <c:pt idx="6065">
                  <c:v>4.6979866000000002E-2</c:v>
                </c:pt>
                <c:pt idx="6066">
                  <c:v>5.3691274999999997E-2</c:v>
                </c:pt>
                <c:pt idx="6067">
                  <c:v>0.10067114100000001</c:v>
                </c:pt>
                <c:pt idx="6068">
                  <c:v>8.7248322000000003E-2</c:v>
                </c:pt>
                <c:pt idx="6069">
                  <c:v>6.7114093999999999E-2</c:v>
                </c:pt>
                <c:pt idx="6070">
                  <c:v>3.3557047E-2</c:v>
                </c:pt>
                <c:pt idx="6071">
                  <c:v>5.3691274999999997E-2</c:v>
                </c:pt>
                <c:pt idx="6072">
                  <c:v>6.0402684999999998E-2</c:v>
                </c:pt>
                <c:pt idx="6073">
                  <c:v>3.3557047E-2</c:v>
                </c:pt>
                <c:pt idx="6074">
                  <c:v>0</c:v>
                </c:pt>
                <c:pt idx="6075">
                  <c:v>2.0134228000000001E-2</c:v>
                </c:pt>
                <c:pt idx="6076">
                  <c:v>0</c:v>
                </c:pt>
                <c:pt idx="6077">
                  <c:v>0</c:v>
                </c:pt>
                <c:pt idx="6078">
                  <c:v>0</c:v>
                </c:pt>
                <c:pt idx="6079">
                  <c:v>0</c:v>
                </c:pt>
                <c:pt idx="6080">
                  <c:v>7.3825503000000001E-2</c:v>
                </c:pt>
                <c:pt idx="6081">
                  <c:v>6.7114093999999999E-2</c:v>
                </c:pt>
                <c:pt idx="6082">
                  <c:v>4.0268456000000001E-2</c:v>
                </c:pt>
                <c:pt idx="6083">
                  <c:v>3.3557047E-2</c:v>
                </c:pt>
                <c:pt idx="6084">
                  <c:v>8.7248322000000003E-2</c:v>
                </c:pt>
                <c:pt idx="6085">
                  <c:v>2.0134228000000001E-2</c:v>
                </c:pt>
                <c:pt idx="6086">
                  <c:v>8.0536913000000002E-2</c:v>
                </c:pt>
                <c:pt idx="6087">
                  <c:v>6.7114093999999999E-2</c:v>
                </c:pt>
                <c:pt idx="6088">
                  <c:v>7.3825503000000001E-2</c:v>
                </c:pt>
                <c:pt idx="6089">
                  <c:v>0</c:v>
                </c:pt>
                <c:pt idx="6090">
                  <c:v>0</c:v>
                </c:pt>
                <c:pt idx="6091">
                  <c:v>0</c:v>
                </c:pt>
                <c:pt idx="6092">
                  <c:v>6.0402684999999998E-2</c:v>
                </c:pt>
                <c:pt idx="6093">
                  <c:v>0.147651007</c:v>
                </c:pt>
                <c:pt idx="6094">
                  <c:v>0.19463087200000001</c:v>
                </c:pt>
                <c:pt idx="6095">
                  <c:v>0.127516779</c:v>
                </c:pt>
                <c:pt idx="6096">
                  <c:v>0.127516779</c:v>
                </c:pt>
                <c:pt idx="6097">
                  <c:v>8.7248322000000003E-2</c:v>
                </c:pt>
                <c:pt idx="6098">
                  <c:v>9.3959732000000004E-2</c:v>
                </c:pt>
                <c:pt idx="6099">
                  <c:v>0.10067114100000001</c:v>
                </c:pt>
                <c:pt idx="6100">
                  <c:v>7.3825503000000001E-2</c:v>
                </c:pt>
                <c:pt idx="6101">
                  <c:v>0.10738254999999999</c:v>
                </c:pt>
                <c:pt idx="6102">
                  <c:v>0.127516779</c:v>
                </c:pt>
                <c:pt idx="6103">
                  <c:v>0.154362416</c:v>
                </c:pt>
                <c:pt idx="6104">
                  <c:v>0.18791946300000001</c:v>
                </c:pt>
                <c:pt idx="6105">
                  <c:v>0.22147650999999999</c:v>
                </c:pt>
                <c:pt idx="6106">
                  <c:v>0.28187919500000003</c:v>
                </c:pt>
                <c:pt idx="6107">
                  <c:v>0.25503355700000002</c:v>
                </c:pt>
                <c:pt idx="6108">
                  <c:v>0.22818791899999999</c:v>
                </c:pt>
                <c:pt idx="6109">
                  <c:v>0.18120805400000001</c:v>
                </c:pt>
                <c:pt idx="6110">
                  <c:v>0.21476510100000001</c:v>
                </c:pt>
                <c:pt idx="6111">
                  <c:v>0.18791946300000001</c:v>
                </c:pt>
                <c:pt idx="6112">
                  <c:v>0.22818791899999999</c:v>
                </c:pt>
                <c:pt idx="6113">
                  <c:v>0.22147650999999999</c:v>
                </c:pt>
                <c:pt idx="6114">
                  <c:v>0.26174496600000002</c:v>
                </c:pt>
                <c:pt idx="6115">
                  <c:v>0.22818791899999999</c:v>
                </c:pt>
                <c:pt idx="6116">
                  <c:v>0.21476510100000001</c:v>
                </c:pt>
                <c:pt idx="6117">
                  <c:v>0.20805369100000001</c:v>
                </c:pt>
                <c:pt idx="6118">
                  <c:v>0.140939597</c:v>
                </c:pt>
                <c:pt idx="6119">
                  <c:v>0.161073826</c:v>
                </c:pt>
                <c:pt idx="6120">
                  <c:v>0.22147650999999999</c:v>
                </c:pt>
                <c:pt idx="6121">
                  <c:v>0.154362416</c:v>
                </c:pt>
                <c:pt idx="6122">
                  <c:v>0.18120805400000001</c:v>
                </c:pt>
                <c:pt idx="6123">
                  <c:v>0.20134228200000001</c:v>
                </c:pt>
                <c:pt idx="6124">
                  <c:v>0.23489932899999999</c:v>
                </c:pt>
                <c:pt idx="6125">
                  <c:v>0.140939597</c:v>
                </c:pt>
                <c:pt idx="6126">
                  <c:v>0.120805369</c:v>
                </c:pt>
                <c:pt idx="6127">
                  <c:v>0.167785235</c:v>
                </c:pt>
                <c:pt idx="6128">
                  <c:v>0.154362416</c:v>
                </c:pt>
                <c:pt idx="6129">
                  <c:v>0.138255033</c:v>
                </c:pt>
                <c:pt idx="6130">
                  <c:v>0.122147651</c:v>
                </c:pt>
                <c:pt idx="6131">
                  <c:v>0.10604026799999999</c:v>
                </c:pt>
                <c:pt idx="6132">
                  <c:v>8.9932886000000004E-2</c:v>
                </c:pt>
                <c:pt idx="6133">
                  <c:v>7.3825503000000001E-2</c:v>
                </c:pt>
                <c:pt idx="6134">
                  <c:v>0.140939597</c:v>
                </c:pt>
                <c:pt idx="6135">
                  <c:v>0.147651007</c:v>
                </c:pt>
                <c:pt idx="6136">
                  <c:v>0.161073826</c:v>
                </c:pt>
                <c:pt idx="6137">
                  <c:v>0.18120805400000001</c:v>
                </c:pt>
                <c:pt idx="6138">
                  <c:v>0.167785235</c:v>
                </c:pt>
                <c:pt idx="6139">
                  <c:v>0.167785235</c:v>
                </c:pt>
                <c:pt idx="6140">
                  <c:v>0.10738254999999999</c:v>
                </c:pt>
                <c:pt idx="6141">
                  <c:v>0.134228188</c:v>
                </c:pt>
                <c:pt idx="6142">
                  <c:v>9.3959732000000004E-2</c:v>
                </c:pt>
                <c:pt idx="6143">
                  <c:v>0.120805369</c:v>
                </c:pt>
                <c:pt idx="6144">
                  <c:v>0.10067114100000001</c:v>
                </c:pt>
                <c:pt idx="6145">
                  <c:v>0.120805369</c:v>
                </c:pt>
                <c:pt idx="6146">
                  <c:v>0.17449664400000001</c:v>
                </c:pt>
                <c:pt idx="6147">
                  <c:v>0.134228188</c:v>
                </c:pt>
                <c:pt idx="6148">
                  <c:v>0.147651007</c:v>
                </c:pt>
                <c:pt idx="6149">
                  <c:v>0.154362416</c:v>
                </c:pt>
                <c:pt idx="6150">
                  <c:v>0.11409395999999999</c:v>
                </c:pt>
                <c:pt idx="6151">
                  <c:v>8.7248322000000003E-2</c:v>
                </c:pt>
                <c:pt idx="6152">
                  <c:v>0.10738254999999999</c:v>
                </c:pt>
                <c:pt idx="6153">
                  <c:v>0.140939597</c:v>
                </c:pt>
                <c:pt idx="6154">
                  <c:v>0.167785235</c:v>
                </c:pt>
                <c:pt idx="6155">
                  <c:v>0.18791946300000001</c:v>
                </c:pt>
                <c:pt idx="6156">
                  <c:v>0.154362416</c:v>
                </c:pt>
                <c:pt idx="6157">
                  <c:v>0.167785235</c:v>
                </c:pt>
                <c:pt idx="6158">
                  <c:v>0.18791946300000001</c:v>
                </c:pt>
                <c:pt idx="6159">
                  <c:v>0.17449664400000001</c:v>
                </c:pt>
                <c:pt idx="6160">
                  <c:v>0.167785235</c:v>
                </c:pt>
                <c:pt idx="6161">
                  <c:v>0.161073826</c:v>
                </c:pt>
                <c:pt idx="6162">
                  <c:v>0.127516779</c:v>
                </c:pt>
                <c:pt idx="6163">
                  <c:v>0.140939597</c:v>
                </c:pt>
                <c:pt idx="6164">
                  <c:v>0.120805369</c:v>
                </c:pt>
                <c:pt idx="6165">
                  <c:v>6.0402684999999998E-2</c:v>
                </c:pt>
                <c:pt idx="6166">
                  <c:v>0</c:v>
                </c:pt>
                <c:pt idx="6167">
                  <c:v>7.3825503000000001E-2</c:v>
                </c:pt>
                <c:pt idx="6168">
                  <c:v>0</c:v>
                </c:pt>
                <c:pt idx="6169">
                  <c:v>6.7114089999999998E-3</c:v>
                </c:pt>
                <c:pt idx="6170">
                  <c:v>1.3422819000000001E-2</c:v>
                </c:pt>
                <c:pt idx="6171">
                  <c:v>0</c:v>
                </c:pt>
                <c:pt idx="6172">
                  <c:v>0</c:v>
                </c:pt>
                <c:pt idx="6173">
                  <c:v>0</c:v>
                </c:pt>
                <c:pt idx="6174">
                  <c:v>0</c:v>
                </c:pt>
                <c:pt idx="6175">
                  <c:v>0</c:v>
                </c:pt>
                <c:pt idx="6176">
                  <c:v>2.6845638000000002E-2</c:v>
                </c:pt>
                <c:pt idx="6177">
                  <c:v>8.0536913000000002E-2</c:v>
                </c:pt>
                <c:pt idx="6178">
                  <c:v>9.3959732000000004E-2</c:v>
                </c:pt>
                <c:pt idx="6179">
                  <c:v>0.11409395999999999</c:v>
                </c:pt>
                <c:pt idx="6180">
                  <c:v>9.3959732000000004E-2</c:v>
                </c:pt>
                <c:pt idx="6181">
                  <c:v>8.0536913000000002E-2</c:v>
                </c:pt>
                <c:pt idx="6182">
                  <c:v>0.11409395999999999</c:v>
                </c:pt>
                <c:pt idx="6183">
                  <c:v>0.120805369</c:v>
                </c:pt>
                <c:pt idx="6184">
                  <c:v>0.140939597</c:v>
                </c:pt>
                <c:pt idx="6185">
                  <c:v>0.154362416</c:v>
                </c:pt>
                <c:pt idx="6186">
                  <c:v>0.11409395999999999</c:v>
                </c:pt>
                <c:pt idx="6187">
                  <c:v>8.7248322000000003E-2</c:v>
                </c:pt>
                <c:pt idx="6188">
                  <c:v>0.10067114100000001</c:v>
                </c:pt>
                <c:pt idx="6189">
                  <c:v>0.11409395999999999</c:v>
                </c:pt>
                <c:pt idx="6190">
                  <c:v>7.3825503000000001E-2</c:v>
                </c:pt>
                <c:pt idx="6191">
                  <c:v>0.18791946300000001</c:v>
                </c:pt>
                <c:pt idx="6192">
                  <c:v>0.18791946300000001</c:v>
                </c:pt>
                <c:pt idx="6193">
                  <c:v>0.17449664400000001</c:v>
                </c:pt>
                <c:pt idx="6194">
                  <c:v>8.7248322000000003E-2</c:v>
                </c:pt>
                <c:pt idx="6195">
                  <c:v>7.3825503000000001E-2</c:v>
                </c:pt>
                <c:pt idx="6196">
                  <c:v>8.7248322000000003E-2</c:v>
                </c:pt>
                <c:pt idx="6197">
                  <c:v>0.10067114100000001</c:v>
                </c:pt>
                <c:pt idx="6198">
                  <c:v>8.0536913000000002E-2</c:v>
                </c:pt>
                <c:pt idx="6199">
                  <c:v>7.3825503000000001E-2</c:v>
                </c:pt>
                <c:pt idx="6200">
                  <c:v>7.3825503000000001E-2</c:v>
                </c:pt>
                <c:pt idx="6201">
                  <c:v>0.140939597</c:v>
                </c:pt>
                <c:pt idx="6202">
                  <c:v>0.120805369</c:v>
                </c:pt>
                <c:pt idx="6203">
                  <c:v>0.120805369</c:v>
                </c:pt>
                <c:pt idx="6204">
                  <c:v>0.11409395999999999</c:v>
                </c:pt>
                <c:pt idx="6205">
                  <c:v>0.120805369</c:v>
                </c:pt>
                <c:pt idx="6206">
                  <c:v>0.17449664400000001</c:v>
                </c:pt>
                <c:pt idx="6207">
                  <c:v>0.18120805400000001</c:v>
                </c:pt>
                <c:pt idx="6208">
                  <c:v>0.18791946300000001</c:v>
                </c:pt>
                <c:pt idx="6209">
                  <c:v>0.167785235</c:v>
                </c:pt>
                <c:pt idx="6210">
                  <c:v>0.127516779</c:v>
                </c:pt>
                <c:pt idx="6211">
                  <c:v>0.10738254999999999</c:v>
                </c:pt>
                <c:pt idx="6212">
                  <c:v>0.11409395999999999</c:v>
                </c:pt>
                <c:pt idx="6213">
                  <c:v>7.3825503000000001E-2</c:v>
                </c:pt>
                <c:pt idx="6214">
                  <c:v>2.0134228000000001E-2</c:v>
                </c:pt>
                <c:pt idx="6215">
                  <c:v>4.6979866000000002E-2</c:v>
                </c:pt>
                <c:pt idx="6216">
                  <c:v>7.3825503000000001E-2</c:v>
                </c:pt>
                <c:pt idx="6217">
                  <c:v>8.0536913000000002E-2</c:v>
                </c:pt>
                <c:pt idx="6218">
                  <c:v>0</c:v>
                </c:pt>
                <c:pt idx="6219">
                  <c:v>6.7114093999999999E-2</c:v>
                </c:pt>
                <c:pt idx="6220">
                  <c:v>6.0402684999999998E-2</c:v>
                </c:pt>
                <c:pt idx="6221">
                  <c:v>4.6979866000000002E-2</c:v>
                </c:pt>
                <c:pt idx="6222">
                  <c:v>0.161073826</c:v>
                </c:pt>
                <c:pt idx="6223">
                  <c:v>0.19463087200000001</c:v>
                </c:pt>
                <c:pt idx="6224">
                  <c:v>0.18791946300000001</c:v>
                </c:pt>
                <c:pt idx="6225">
                  <c:v>0.161073826</c:v>
                </c:pt>
                <c:pt idx="6226">
                  <c:v>0.140939597</c:v>
                </c:pt>
                <c:pt idx="6227">
                  <c:v>0.18120805400000001</c:v>
                </c:pt>
                <c:pt idx="6228">
                  <c:v>0.20134228200000001</c:v>
                </c:pt>
                <c:pt idx="6229">
                  <c:v>0.18120805400000001</c:v>
                </c:pt>
                <c:pt idx="6230">
                  <c:v>0.19463087200000001</c:v>
                </c:pt>
                <c:pt idx="6231">
                  <c:v>0.19463087200000001</c:v>
                </c:pt>
                <c:pt idx="6232">
                  <c:v>0.17449664400000001</c:v>
                </c:pt>
                <c:pt idx="6233">
                  <c:v>0.161073826</c:v>
                </c:pt>
                <c:pt idx="6234">
                  <c:v>0.127516779</c:v>
                </c:pt>
                <c:pt idx="6235">
                  <c:v>0.140939597</c:v>
                </c:pt>
                <c:pt idx="6236">
                  <c:v>0.167785235</c:v>
                </c:pt>
                <c:pt idx="6237">
                  <c:v>0.18120805400000001</c:v>
                </c:pt>
                <c:pt idx="6238">
                  <c:v>0.20134228200000001</c:v>
                </c:pt>
                <c:pt idx="6239">
                  <c:v>0.17449664400000001</c:v>
                </c:pt>
                <c:pt idx="6240">
                  <c:v>0.161073826</c:v>
                </c:pt>
                <c:pt idx="6241">
                  <c:v>0.161073826</c:v>
                </c:pt>
                <c:pt idx="6242">
                  <c:v>0.167785235</c:v>
                </c:pt>
                <c:pt idx="6243">
                  <c:v>0.18791946300000001</c:v>
                </c:pt>
                <c:pt idx="6244">
                  <c:v>0.120805369</c:v>
                </c:pt>
                <c:pt idx="6245">
                  <c:v>0.154362416</c:v>
                </c:pt>
                <c:pt idx="6246">
                  <c:v>0.134228188</c:v>
                </c:pt>
                <c:pt idx="6247">
                  <c:v>0.154362416</c:v>
                </c:pt>
                <c:pt idx="6248">
                  <c:v>0.140939597</c:v>
                </c:pt>
                <c:pt idx="6249">
                  <c:v>0.154362416</c:v>
                </c:pt>
                <c:pt idx="6250">
                  <c:v>0.20805369100000001</c:v>
                </c:pt>
                <c:pt idx="6251">
                  <c:v>0.23489932899999999</c:v>
                </c:pt>
                <c:pt idx="6252">
                  <c:v>0.22818791899999999</c:v>
                </c:pt>
                <c:pt idx="6253">
                  <c:v>0.20805369100000001</c:v>
                </c:pt>
                <c:pt idx="6254">
                  <c:v>0.20805369100000001</c:v>
                </c:pt>
                <c:pt idx="6255">
                  <c:v>0.18120805400000001</c:v>
                </c:pt>
                <c:pt idx="6256">
                  <c:v>0.161073826</c:v>
                </c:pt>
                <c:pt idx="6257">
                  <c:v>0.140939597</c:v>
                </c:pt>
                <c:pt idx="6258">
                  <c:v>0.10067114100000001</c:v>
                </c:pt>
                <c:pt idx="6259">
                  <c:v>0.140939597</c:v>
                </c:pt>
                <c:pt idx="6260">
                  <c:v>8.7248322000000003E-2</c:v>
                </c:pt>
                <c:pt idx="6261">
                  <c:v>0.10738254999999999</c:v>
                </c:pt>
                <c:pt idx="6262">
                  <c:v>7.3825503000000001E-2</c:v>
                </c:pt>
                <c:pt idx="6263">
                  <c:v>6.7114093999999999E-2</c:v>
                </c:pt>
                <c:pt idx="6264">
                  <c:v>8.0536913000000002E-2</c:v>
                </c:pt>
                <c:pt idx="6265">
                  <c:v>6.0402684999999998E-2</c:v>
                </c:pt>
                <c:pt idx="6266">
                  <c:v>3.3557047E-2</c:v>
                </c:pt>
                <c:pt idx="6267">
                  <c:v>3.3557047E-2</c:v>
                </c:pt>
                <c:pt idx="6268">
                  <c:v>8.0536913000000002E-2</c:v>
                </c:pt>
                <c:pt idx="6269">
                  <c:v>6.7114089999999998E-3</c:v>
                </c:pt>
                <c:pt idx="6270">
                  <c:v>9.3959732000000004E-2</c:v>
                </c:pt>
                <c:pt idx="6271">
                  <c:v>0.140939597</c:v>
                </c:pt>
                <c:pt idx="6272">
                  <c:v>0.161073826</c:v>
                </c:pt>
                <c:pt idx="6273">
                  <c:v>0.19463087200000001</c:v>
                </c:pt>
                <c:pt idx="6274">
                  <c:v>0.19463087200000001</c:v>
                </c:pt>
                <c:pt idx="6275">
                  <c:v>0.147651007</c:v>
                </c:pt>
                <c:pt idx="6276">
                  <c:v>0.17449664400000001</c:v>
                </c:pt>
                <c:pt idx="6277">
                  <c:v>0.17449664400000001</c:v>
                </c:pt>
                <c:pt idx="6278">
                  <c:v>0.147651007</c:v>
                </c:pt>
                <c:pt idx="6279">
                  <c:v>0.147651007</c:v>
                </c:pt>
                <c:pt idx="6280">
                  <c:v>0.20134228200000001</c:v>
                </c:pt>
                <c:pt idx="6281">
                  <c:v>0.18120805400000001</c:v>
                </c:pt>
                <c:pt idx="6282">
                  <c:v>0.11409395999999999</c:v>
                </c:pt>
                <c:pt idx="6283">
                  <c:v>6.7114093999999999E-2</c:v>
                </c:pt>
                <c:pt idx="6284">
                  <c:v>0.127516779</c:v>
                </c:pt>
                <c:pt idx="6285">
                  <c:v>8.0536913000000002E-2</c:v>
                </c:pt>
                <c:pt idx="6286">
                  <c:v>3.3557047E-2</c:v>
                </c:pt>
                <c:pt idx="6287">
                  <c:v>1.3422819000000001E-2</c:v>
                </c:pt>
                <c:pt idx="6288">
                  <c:v>7.3825503000000001E-2</c:v>
                </c:pt>
                <c:pt idx="6289">
                  <c:v>2.6845638000000002E-2</c:v>
                </c:pt>
                <c:pt idx="6290">
                  <c:v>3.3557047E-2</c:v>
                </c:pt>
                <c:pt idx="6291">
                  <c:v>4.6979866000000002E-2</c:v>
                </c:pt>
                <c:pt idx="6292">
                  <c:v>2.0134228000000001E-2</c:v>
                </c:pt>
                <c:pt idx="6293">
                  <c:v>3.3557047E-2</c:v>
                </c:pt>
                <c:pt idx="6294">
                  <c:v>6.7114089999999998E-3</c:v>
                </c:pt>
                <c:pt idx="6295">
                  <c:v>5.3691274999999997E-2</c:v>
                </c:pt>
                <c:pt idx="6296">
                  <c:v>8.7248322000000003E-2</c:v>
                </c:pt>
                <c:pt idx="6297">
                  <c:v>0.18791946300000001</c:v>
                </c:pt>
                <c:pt idx="6298">
                  <c:v>0.20805369100000001</c:v>
                </c:pt>
                <c:pt idx="6299">
                  <c:v>0.20134228200000001</c:v>
                </c:pt>
                <c:pt idx="6300">
                  <c:v>0.23489932899999999</c:v>
                </c:pt>
                <c:pt idx="6301">
                  <c:v>0.154362416</c:v>
                </c:pt>
                <c:pt idx="6302">
                  <c:v>0.20134228200000001</c:v>
                </c:pt>
                <c:pt idx="6303">
                  <c:v>0.21476510100000001</c:v>
                </c:pt>
                <c:pt idx="6304">
                  <c:v>0.161073826</c:v>
                </c:pt>
                <c:pt idx="6305">
                  <c:v>0.17449664400000001</c:v>
                </c:pt>
                <c:pt idx="6306">
                  <c:v>0.167785235</c:v>
                </c:pt>
                <c:pt idx="6307">
                  <c:v>0.127516779</c:v>
                </c:pt>
                <c:pt idx="6308">
                  <c:v>0.17449664400000001</c:v>
                </c:pt>
                <c:pt idx="6309">
                  <c:v>0.154362416</c:v>
                </c:pt>
                <c:pt idx="6310">
                  <c:v>0.127516779</c:v>
                </c:pt>
                <c:pt idx="6311">
                  <c:v>0.140939597</c:v>
                </c:pt>
                <c:pt idx="6312">
                  <c:v>0.18120805400000001</c:v>
                </c:pt>
                <c:pt idx="6313">
                  <c:v>0.167785235</c:v>
                </c:pt>
                <c:pt idx="6314">
                  <c:v>0.17449664400000001</c:v>
                </c:pt>
                <c:pt idx="6315">
                  <c:v>0.167785235</c:v>
                </c:pt>
                <c:pt idx="6316">
                  <c:v>0.19463087200000001</c:v>
                </c:pt>
                <c:pt idx="6317">
                  <c:v>0.17449664400000001</c:v>
                </c:pt>
                <c:pt idx="6318">
                  <c:v>0.18120805400000001</c:v>
                </c:pt>
                <c:pt idx="6319">
                  <c:v>0.127516779</c:v>
                </c:pt>
                <c:pt idx="6320">
                  <c:v>0.17449664400000001</c:v>
                </c:pt>
                <c:pt idx="6321">
                  <c:v>0.18959731499999999</c:v>
                </c:pt>
                <c:pt idx="6322">
                  <c:v>0.204697986</c:v>
                </c:pt>
                <c:pt idx="6323">
                  <c:v>0.21979865800000001</c:v>
                </c:pt>
                <c:pt idx="6324">
                  <c:v>0.23489932899999999</c:v>
                </c:pt>
                <c:pt idx="6325">
                  <c:v>0.22147650999999999</c:v>
                </c:pt>
                <c:pt idx="6326">
                  <c:v>0.23489932899999999</c:v>
                </c:pt>
                <c:pt idx="6327">
                  <c:v>0.22147650999999999</c:v>
                </c:pt>
                <c:pt idx="6328">
                  <c:v>0.22147650999999999</c:v>
                </c:pt>
                <c:pt idx="6329">
                  <c:v>0.18791946300000001</c:v>
                </c:pt>
                <c:pt idx="6330">
                  <c:v>0.147651007</c:v>
                </c:pt>
                <c:pt idx="6331">
                  <c:v>0.147651007</c:v>
                </c:pt>
                <c:pt idx="6332">
                  <c:v>0.161073826</c:v>
                </c:pt>
                <c:pt idx="6333">
                  <c:v>0.167785235</c:v>
                </c:pt>
                <c:pt idx="6334">
                  <c:v>0.140939597</c:v>
                </c:pt>
                <c:pt idx="6335">
                  <c:v>0.167785235</c:v>
                </c:pt>
                <c:pt idx="6336">
                  <c:v>0.167785235</c:v>
                </c:pt>
                <c:pt idx="6337">
                  <c:v>0.18791946300000001</c:v>
                </c:pt>
                <c:pt idx="6338">
                  <c:v>0.127516779</c:v>
                </c:pt>
                <c:pt idx="6339">
                  <c:v>0.10738254999999999</c:v>
                </c:pt>
                <c:pt idx="6340">
                  <c:v>9.3959732000000004E-2</c:v>
                </c:pt>
                <c:pt idx="6341">
                  <c:v>0.147651007</c:v>
                </c:pt>
                <c:pt idx="6342">
                  <c:v>9.3959732000000004E-2</c:v>
                </c:pt>
                <c:pt idx="6343">
                  <c:v>0.147651007</c:v>
                </c:pt>
                <c:pt idx="6344">
                  <c:v>0.154362416</c:v>
                </c:pt>
                <c:pt idx="6345">
                  <c:v>0.19463087200000001</c:v>
                </c:pt>
                <c:pt idx="6346">
                  <c:v>0.18791946300000001</c:v>
                </c:pt>
                <c:pt idx="6347">
                  <c:v>0.17785234899999999</c:v>
                </c:pt>
                <c:pt idx="6348">
                  <c:v>0.167785235</c:v>
                </c:pt>
                <c:pt idx="6349">
                  <c:v>0.18120805400000001</c:v>
                </c:pt>
                <c:pt idx="6350">
                  <c:v>0.18120805400000001</c:v>
                </c:pt>
                <c:pt idx="6351">
                  <c:v>0.18120805400000001</c:v>
                </c:pt>
                <c:pt idx="6352">
                  <c:v>0.167785235</c:v>
                </c:pt>
                <c:pt idx="6353">
                  <c:v>0.127516779</c:v>
                </c:pt>
                <c:pt idx="6354">
                  <c:v>0.167785235</c:v>
                </c:pt>
                <c:pt idx="6355">
                  <c:v>0.147651007</c:v>
                </c:pt>
                <c:pt idx="6356">
                  <c:v>0.127516779</c:v>
                </c:pt>
                <c:pt idx="6357">
                  <c:v>0.134228188</c:v>
                </c:pt>
                <c:pt idx="6358">
                  <c:v>0.10067114100000001</c:v>
                </c:pt>
                <c:pt idx="6359">
                  <c:v>9.3959732000000004E-2</c:v>
                </c:pt>
                <c:pt idx="6360">
                  <c:v>1.3422819000000001E-2</c:v>
                </c:pt>
                <c:pt idx="6361">
                  <c:v>2.6845638000000002E-2</c:v>
                </c:pt>
                <c:pt idx="6362">
                  <c:v>6.7114089999999998E-3</c:v>
                </c:pt>
                <c:pt idx="6363">
                  <c:v>0</c:v>
                </c:pt>
                <c:pt idx="6364">
                  <c:v>1.3422819000000001E-2</c:v>
                </c:pt>
                <c:pt idx="6365">
                  <c:v>5.3691274999999997E-2</c:v>
                </c:pt>
                <c:pt idx="6366">
                  <c:v>7.3825503000000001E-2</c:v>
                </c:pt>
                <c:pt idx="6367">
                  <c:v>5.3691274999999997E-2</c:v>
                </c:pt>
                <c:pt idx="6368">
                  <c:v>7.3825503000000001E-2</c:v>
                </c:pt>
                <c:pt idx="6369">
                  <c:v>0.10738254999999999</c:v>
                </c:pt>
                <c:pt idx="6370">
                  <c:v>0.140939597</c:v>
                </c:pt>
                <c:pt idx="6371">
                  <c:v>0.11409395999999999</c:v>
                </c:pt>
                <c:pt idx="6372">
                  <c:v>0.18120805400000001</c:v>
                </c:pt>
                <c:pt idx="6373">
                  <c:v>0.140939597</c:v>
                </c:pt>
                <c:pt idx="6374">
                  <c:v>0.161073826</c:v>
                </c:pt>
                <c:pt idx="6375">
                  <c:v>0.154362416</c:v>
                </c:pt>
                <c:pt idx="6376">
                  <c:v>0.120805369</c:v>
                </c:pt>
                <c:pt idx="6377">
                  <c:v>0.10738254999999999</c:v>
                </c:pt>
                <c:pt idx="6378">
                  <c:v>0.10738254999999999</c:v>
                </c:pt>
                <c:pt idx="6379">
                  <c:v>0.10067114100000001</c:v>
                </c:pt>
                <c:pt idx="6380">
                  <c:v>7.3825503000000001E-2</c:v>
                </c:pt>
                <c:pt idx="6381">
                  <c:v>7.3825503000000001E-2</c:v>
                </c:pt>
                <c:pt idx="6382">
                  <c:v>2.0134228000000001E-2</c:v>
                </c:pt>
                <c:pt idx="6383">
                  <c:v>7.3825503000000001E-2</c:v>
                </c:pt>
                <c:pt idx="6384">
                  <c:v>4.6979866000000002E-2</c:v>
                </c:pt>
                <c:pt idx="6385">
                  <c:v>7.3825503000000001E-2</c:v>
                </c:pt>
                <c:pt idx="6386">
                  <c:v>5.3691274999999997E-2</c:v>
                </c:pt>
                <c:pt idx="6387">
                  <c:v>4.0268456000000001E-2</c:v>
                </c:pt>
                <c:pt idx="6388">
                  <c:v>4.6979866000000002E-2</c:v>
                </c:pt>
                <c:pt idx="6389">
                  <c:v>0.10067114100000001</c:v>
                </c:pt>
                <c:pt idx="6390">
                  <c:v>6.0402684999999998E-2</c:v>
                </c:pt>
                <c:pt idx="6391">
                  <c:v>3.3557047E-2</c:v>
                </c:pt>
                <c:pt idx="6392">
                  <c:v>6.0402684999999998E-2</c:v>
                </c:pt>
                <c:pt idx="6393">
                  <c:v>7.7181209000000001E-2</c:v>
                </c:pt>
                <c:pt idx="6394">
                  <c:v>9.3959732000000004E-2</c:v>
                </c:pt>
                <c:pt idx="6395">
                  <c:v>0.167785235</c:v>
                </c:pt>
                <c:pt idx="6396">
                  <c:v>0.147651007</c:v>
                </c:pt>
                <c:pt idx="6397">
                  <c:v>0.140939597</c:v>
                </c:pt>
                <c:pt idx="6398">
                  <c:v>8.7248322000000003E-2</c:v>
                </c:pt>
                <c:pt idx="6399">
                  <c:v>0.10738255100000001</c:v>
                </c:pt>
                <c:pt idx="6400">
                  <c:v>0.127516779</c:v>
                </c:pt>
                <c:pt idx="6401">
                  <c:v>0.10738254999999999</c:v>
                </c:pt>
                <c:pt idx="6402">
                  <c:v>8.7248322000000003E-2</c:v>
                </c:pt>
                <c:pt idx="6403">
                  <c:v>4.6979866000000002E-2</c:v>
                </c:pt>
                <c:pt idx="6404">
                  <c:v>4.0268456000000001E-2</c:v>
                </c:pt>
                <c:pt idx="6405">
                  <c:v>4.0268456000000001E-2</c:v>
                </c:pt>
                <c:pt idx="6406">
                  <c:v>6.7114093999999999E-2</c:v>
                </c:pt>
                <c:pt idx="6407">
                  <c:v>3.3557047E-2</c:v>
                </c:pt>
                <c:pt idx="6408">
                  <c:v>9.0604027000000004E-2</c:v>
                </c:pt>
                <c:pt idx="6409">
                  <c:v>0.147651007</c:v>
                </c:pt>
                <c:pt idx="6410">
                  <c:v>6.0402684999999998E-2</c:v>
                </c:pt>
                <c:pt idx="6411">
                  <c:v>0</c:v>
                </c:pt>
                <c:pt idx="6412">
                  <c:v>0</c:v>
                </c:pt>
                <c:pt idx="6413">
                  <c:v>0</c:v>
                </c:pt>
                <c:pt idx="6414">
                  <c:v>2.6845638000000002E-2</c:v>
                </c:pt>
                <c:pt idx="6415">
                  <c:v>6.7114089999999998E-3</c:v>
                </c:pt>
                <c:pt idx="6416">
                  <c:v>0.10738254999999999</c:v>
                </c:pt>
                <c:pt idx="6417">
                  <c:v>0.11409395999999999</c:v>
                </c:pt>
                <c:pt idx="6418">
                  <c:v>6.7114093999999999E-2</c:v>
                </c:pt>
                <c:pt idx="6419">
                  <c:v>0.11409395999999999</c:v>
                </c:pt>
                <c:pt idx="6420">
                  <c:v>0.120805369</c:v>
                </c:pt>
                <c:pt idx="6421">
                  <c:v>0.18120805400000001</c:v>
                </c:pt>
                <c:pt idx="6422">
                  <c:v>0.19463087200000001</c:v>
                </c:pt>
                <c:pt idx="6423">
                  <c:v>8.0536913000000002E-2</c:v>
                </c:pt>
                <c:pt idx="6424">
                  <c:v>5.3691274999999997E-2</c:v>
                </c:pt>
                <c:pt idx="6425">
                  <c:v>2.6845638000000002E-2</c:v>
                </c:pt>
                <c:pt idx="6426">
                  <c:v>0</c:v>
                </c:pt>
                <c:pt idx="6427">
                  <c:v>3.3557047E-2</c:v>
                </c:pt>
                <c:pt idx="6428">
                  <c:v>0</c:v>
                </c:pt>
                <c:pt idx="6429">
                  <c:v>0</c:v>
                </c:pt>
                <c:pt idx="6430">
                  <c:v>0</c:v>
                </c:pt>
                <c:pt idx="6431">
                  <c:v>6.7114089999999998E-3</c:v>
                </c:pt>
                <c:pt idx="6432">
                  <c:v>6.7114089999999998E-3</c:v>
                </c:pt>
                <c:pt idx="6433">
                  <c:v>0</c:v>
                </c:pt>
                <c:pt idx="6434">
                  <c:v>0</c:v>
                </c:pt>
                <c:pt idx="6435">
                  <c:v>0</c:v>
                </c:pt>
                <c:pt idx="6436">
                  <c:v>0</c:v>
                </c:pt>
                <c:pt idx="6437">
                  <c:v>0</c:v>
                </c:pt>
                <c:pt idx="6438">
                  <c:v>1.3422819000000001E-2</c:v>
                </c:pt>
                <c:pt idx="6439">
                  <c:v>4.0268456000000001E-2</c:v>
                </c:pt>
                <c:pt idx="6440">
                  <c:v>4.6979866000000002E-2</c:v>
                </c:pt>
                <c:pt idx="6441">
                  <c:v>8.0536913000000002E-2</c:v>
                </c:pt>
                <c:pt idx="6442">
                  <c:v>8.7248322000000003E-2</c:v>
                </c:pt>
                <c:pt idx="6443">
                  <c:v>0.154362416</c:v>
                </c:pt>
                <c:pt idx="6444">
                  <c:v>0.11409395999999999</c:v>
                </c:pt>
                <c:pt idx="6445">
                  <c:v>0.11409395999999999</c:v>
                </c:pt>
                <c:pt idx="6446">
                  <c:v>0.134228188</c:v>
                </c:pt>
                <c:pt idx="6447">
                  <c:v>0.120805369</c:v>
                </c:pt>
                <c:pt idx="6448">
                  <c:v>0.120805369</c:v>
                </c:pt>
                <c:pt idx="6449">
                  <c:v>0.134228188</c:v>
                </c:pt>
                <c:pt idx="6450">
                  <c:v>0.11409395999999999</c:v>
                </c:pt>
                <c:pt idx="6451">
                  <c:v>0.10738254999999999</c:v>
                </c:pt>
                <c:pt idx="6452">
                  <c:v>7.3825503000000001E-2</c:v>
                </c:pt>
                <c:pt idx="6453">
                  <c:v>8.7248322000000003E-2</c:v>
                </c:pt>
                <c:pt idx="6454">
                  <c:v>0.11409395999999999</c:v>
                </c:pt>
                <c:pt idx="6455">
                  <c:v>0.10738254999999999</c:v>
                </c:pt>
                <c:pt idx="6456">
                  <c:v>8.7248322000000003E-2</c:v>
                </c:pt>
                <c:pt idx="6457">
                  <c:v>5.3691274999999997E-2</c:v>
                </c:pt>
                <c:pt idx="6458">
                  <c:v>3.3557047E-2</c:v>
                </c:pt>
                <c:pt idx="6459">
                  <c:v>0.10067114100000001</c:v>
                </c:pt>
                <c:pt idx="6460">
                  <c:v>4.6979866000000002E-2</c:v>
                </c:pt>
                <c:pt idx="6461">
                  <c:v>5.3691274999999997E-2</c:v>
                </c:pt>
                <c:pt idx="6462">
                  <c:v>3.3557047E-2</c:v>
                </c:pt>
                <c:pt idx="6463">
                  <c:v>7.3825503000000001E-2</c:v>
                </c:pt>
                <c:pt idx="6464">
                  <c:v>6.0402684999999998E-2</c:v>
                </c:pt>
                <c:pt idx="6465">
                  <c:v>0.10738254999999999</c:v>
                </c:pt>
                <c:pt idx="6466">
                  <c:v>0.154362416</c:v>
                </c:pt>
                <c:pt idx="6467">
                  <c:v>0.127516779</c:v>
                </c:pt>
                <c:pt idx="6468">
                  <c:v>0.18791946300000001</c:v>
                </c:pt>
                <c:pt idx="6469">
                  <c:v>0.22147650999999999</c:v>
                </c:pt>
                <c:pt idx="6470">
                  <c:v>0.19463087200000001</c:v>
                </c:pt>
                <c:pt idx="6471">
                  <c:v>0.154362416</c:v>
                </c:pt>
                <c:pt idx="6472">
                  <c:v>0.18120805400000001</c:v>
                </c:pt>
                <c:pt idx="6473">
                  <c:v>0.134228188</c:v>
                </c:pt>
                <c:pt idx="6474">
                  <c:v>0.120805369</c:v>
                </c:pt>
                <c:pt idx="6475">
                  <c:v>0.17449664400000001</c:v>
                </c:pt>
                <c:pt idx="6476">
                  <c:v>0.161073826</c:v>
                </c:pt>
                <c:pt idx="6477">
                  <c:v>4.6979866000000002E-2</c:v>
                </c:pt>
                <c:pt idx="6478">
                  <c:v>0.18791946300000001</c:v>
                </c:pt>
                <c:pt idx="6479">
                  <c:v>0.140939597</c:v>
                </c:pt>
                <c:pt idx="6480">
                  <c:v>0.18120805400000001</c:v>
                </c:pt>
                <c:pt idx="6481">
                  <c:v>0.140939597</c:v>
                </c:pt>
                <c:pt idx="6482">
                  <c:v>0.20805369100000001</c:v>
                </c:pt>
                <c:pt idx="6483">
                  <c:v>0.167785235</c:v>
                </c:pt>
                <c:pt idx="6484">
                  <c:v>0.154362416</c:v>
                </c:pt>
                <c:pt idx="6485">
                  <c:v>8.7248322000000003E-2</c:v>
                </c:pt>
                <c:pt idx="6486">
                  <c:v>0.18791946300000001</c:v>
                </c:pt>
                <c:pt idx="6487">
                  <c:v>0.147651007</c:v>
                </c:pt>
                <c:pt idx="6488">
                  <c:v>0.127516779</c:v>
                </c:pt>
                <c:pt idx="6489">
                  <c:v>0.22818791899999999</c:v>
                </c:pt>
                <c:pt idx="6490">
                  <c:v>0.275167785</c:v>
                </c:pt>
                <c:pt idx="6491">
                  <c:v>0.20805369100000001</c:v>
                </c:pt>
                <c:pt idx="6492">
                  <c:v>0.22147650999999999</c:v>
                </c:pt>
                <c:pt idx="6493">
                  <c:v>0.167785235</c:v>
                </c:pt>
                <c:pt idx="6494">
                  <c:v>0.140939597</c:v>
                </c:pt>
                <c:pt idx="6495">
                  <c:v>0.19463087200000001</c:v>
                </c:pt>
                <c:pt idx="6496">
                  <c:v>0.24161073799999999</c:v>
                </c:pt>
                <c:pt idx="6497">
                  <c:v>0.22147650999999999</c:v>
                </c:pt>
                <c:pt idx="6498">
                  <c:v>0.22147650999999999</c:v>
                </c:pt>
                <c:pt idx="6499">
                  <c:v>0.20805369100000001</c:v>
                </c:pt>
                <c:pt idx="6500">
                  <c:v>0.21476510100000001</c:v>
                </c:pt>
                <c:pt idx="6501">
                  <c:v>0.21476510100000001</c:v>
                </c:pt>
                <c:pt idx="6502">
                  <c:v>0.167785235</c:v>
                </c:pt>
                <c:pt idx="6503">
                  <c:v>0.19463087200000001</c:v>
                </c:pt>
                <c:pt idx="6504">
                  <c:v>0.18120805400000001</c:v>
                </c:pt>
                <c:pt idx="6505">
                  <c:v>0.22818791899999999</c:v>
                </c:pt>
                <c:pt idx="6506">
                  <c:v>0.18791946300000001</c:v>
                </c:pt>
                <c:pt idx="6507">
                  <c:v>0.17449664400000001</c:v>
                </c:pt>
                <c:pt idx="6508">
                  <c:v>0.147651007</c:v>
                </c:pt>
                <c:pt idx="6509">
                  <c:v>0.147651007</c:v>
                </c:pt>
                <c:pt idx="6510">
                  <c:v>0.140939597</c:v>
                </c:pt>
                <c:pt idx="6511">
                  <c:v>0.161073826</c:v>
                </c:pt>
                <c:pt idx="6512">
                  <c:v>0.20134228200000001</c:v>
                </c:pt>
                <c:pt idx="6513">
                  <c:v>4.0268456000000001E-2</c:v>
                </c:pt>
                <c:pt idx="6514">
                  <c:v>6.0402684999999998E-2</c:v>
                </c:pt>
                <c:pt idx="6515">
                  <c:v>2.0134228000000001E-2</c:v>
                </c:pt>
                <c:pt idx="6516">
                  <c:v>2.6845638000000002E-2</c:v>
                </c:pt>
                <c:pt idx="6517">
                  <c:v>7.3825503000000001E-2</c:v>
                </c:pt>
                <c:pt idx="6518">
                  <c:v>5.3691274999999997E-2</c:v>
                </c:pt>
                <c:pt idx="6519">
                  <c:v>4.0268456000000001E-2</c:v>
                </c:pt>
                <c:pt idx="6520">
                  <c:v>3.3557047E-2</c:v>
                </c:pt>
                <c:pt idx="6521">
                  <c:v>0</c:v>
                </c:pt>
                <c:pt idx="6522">
                  <c:v>0</c:v>
                </c:pt>
                <c:pt idx="6523">
                  <c:v>0</c:v>
                </c:pt>
                <c:pt idx="6524">
                  <c:v>0</c:v>
                </c:pt>
                <c:pt idx="6525">
                  <c:v>0</c:v>
                </c:pt>
                <c:pt idx="6526">
                  <c:v>0</c:v>
                </c:pt>
                <c:pt idx="6527">
                  <c:v>1.3422819000000001E-2</c:v>
                </c:pt>
                <c:pt idx="6528">
                  <c:v>0</c:v>
                </c:pt>
                <c:pt idx="6529">
                  <c:v>0</c:v>
                </c:pt>
                <c:pt idx="6530">
                  <c:v>0</c:v>
                </c:pt>
                <c:pt idx="6531">
                  <c:v>0</c:v>
                </c:pt>
                <c:pt idx="6532">
                  <c:v>0</c:v>
                </c:pt>
                <c:pt idx="6533">
                  <c:v>0</c:v>
                </c:pt>
                <c:pt idx="6534">
                  <c:v>1.3422819000000001E-2</c:v>
                </c:pt>
                <c:pt idx="6535">
                  <c:v>0</c:v>
                </c:pt>
                <c:pt idx="6536">
                  <c:v>0.10067114100000001</c:v>
                </c:pt>
                <c:pt idx="6537">
                  <c:v>9.3959732000000004E-2</c:v>
                </c:pt>
                <c:pt idx="6538">
                  <c:v>0.154362416</c:v>
                </c:pt>
                <c:pt idx="6539">
                  <c:v>0.20805369100000001</c:v>
                </c:pt>
                <c:pt idx="6540">
                  <c:v>0.19463087200000001</c:v>
                </c:pt>
                <c:pt idx="6541">
                  <c:v>0.147651007</c:v>
                </c:pt>
                <c:pt idx="6542">
                  <c:v>0.134228188</c:v>
                </c:pt>
                <c:pt idx="6543">
                  <c:v>0.11409395999999999</c:v>
                </c:pt>
                <c:pt idx="6544">
                  <c:v>0.154362416</c:v>
                </c:pt>
                <c:pt idx="6545">
                  <c:v>0.17449664400000001</c:v>
                </c:pt>
                <c:pt idx="6546">
                  <c:v>0.20805369100000001</c:v>
                </c:pt>
                <c:pt idx="6547">
                  <c:v>8.7248322000000003E-2</c:v>
                </c:pt>
                <c:pt idx="6548">
                  <c:v>0.127516779</c:v>
                </c:pt>
                <c:pt idx="6549">
                  <c:v>0.11409395999999999</c:v>
                </c:pt>
                <c:pt idx="6550">
                  <c:v>0.20805369100000001</c:v>
                </c:pt>
                <c:pt idx="6551">
                  <c:v>0.147651007</c:v>
                </c:pt>
                <c:pt idx="6552">
                  <c:v>0.21476510100000001</c:v>
                </c:pt>
                <c:pt idx="6553">
                  <c:v>0.127516779</c:v>
                </c:pt>
                <c:pt idx="6554">
                  <c:v>0.120805369</c:v>
                </c:pt>
                <c:pt idx="6555">
                  <c:v>0.140939597</c:v>
                </c:pt>
                <c:pt idx="6556">
                  <c:v>0.10738254999999999</c:v>
                </c:pt>
                <c:pt idx="6557">
                  <c:v>0.161073826</c:v>
                </c:pt>
                <c:pt idx="6558">
                  <c:v>0.20805369100000001</c:v>
                </c:pt>
                <c:pt idx="6559">
                  <c:v>0.18120805400000001</c:v>
                </c:pt>
                <c:pt idx="6560">
                  <c:v>0.23489932899999999</c:v>
                </c:pt>
                <c:pt idx="6561">
                  <c:v>0.28187919500000003</c:v>
                </c:pt>
                <c:pt idx="6562">
                  <c:v>0.20805369100000001</c:v>
                </c:pt>
                <c:pt idx="6563">
                  <c:v>0.154362416</c:v>
                </c:pt>
                <c:pt idx="6564">
                  <c:v>0.134228188</c:v>
                </c:pt>
                <c:pt idx="6565">
                  <c:v>0.18791946300000001</c:v>
                </c:pt>
                <c:pt idx="6566">
                  <c:v>0.19463087200000001</c:v>
                </c:pt>
                <c:pt idx="6567">
                  <c:v>0.18120805400000001</c:v>
                </c:pt>
                <c:pt idx="6568">
                  <c:v>0.17449664400000001</c:v>
                </c:pt>
                <c:pt idx="6569">
                  <c:v>0.127516779</c:v>
                </c:pt>
                <c:pt idx="6570">
                  <c:v>8.7248322000000003E-2</c:v>
                </c:pt>
                <c:pt idx="6571">
                  <c:v>2.0134228000000001E-2</c:v>
                </c:pt>
                <c:pt idx="6572">
                  <c:v>6.7114089999999998E-3</c:v>
                </c:pt>
                <c:pt idx="6573">
                  <c:v>0</c:v>
                </c:pt>
                <c:pt idx="6574">
                  <c:v>0</c:v>
                </c:pt>
                <c:pt idx="6575">
                  <c:v>4.6979866000000002E-2</c:v>
                </c:pt>
                <c:pt idx="6576">
                  <c:v>1.3422819000000001E-2</c:v>
                </c:pt>
                <c:pt idx="6577">
                  <c:v>0.10067114100000001</c:v>
                </c:pt>
                <c:pt idx="6578">
                  <c:v>6.7114089999999998E-3</c:v>
                </c:pt>
                <c:pt idx="6579">
                  <c:v>4.6979866000000002E-2</c:v>
                </c:pt>
                <c:pt idx="6580">
                  <c:v>3.3557047E-2</c:v>
                </c:pt>
                <c:pt idx="6581">
                  <c:v>6.7114093999999999E-2</c:v>
                </c:pt>
                <c:pt idx="6582">
                  <c:v>0</c:v>
                </c:pt>
                <c:pt idx="6583">
                  <c:v>6.7114089999999998E-3</c:v>
                </c:pt>
                <c:pt idx="6584">
                  <c:v>6.0402684999999998E-2</c:v>
                </c:pt>
                <c:pt idx="6585">
                  <c:v>9.3959732000000004E-2</c:v>
                </c:pt>
                <c:pt idx="6586">
                  <c:v>8.0536913000000002E-2</c:v>
                </c:pt>
                <c:pt idx="6587">
                  <c:v>8.7248322000000003E-2</c:v>
                </c:pt>
                <c:pt idx="6588">
                  <c:v>0.127516779</c:v>
                </c:pt>
                <c:pt idx="6589">
                  <c:v>0.147651007</c:v>
                </c:pt>
                <c:pt idx="6590">
                  <c:v>0.10738254999999999</c:v>
                </c:pt>
                <c:pt idx="6591">
                  <c:v>0.161073826</c:v>
                </c:pt>
                <c:pt idx="6592">
                  <c:v>0.134228188</c:v>
                </c:pt>
                <c:pt idx="6593">
                  <c:v>0.134228188</c:v>
                </c:pt>
                <c:pt idx="6594">
                  <c:v>0.154362416</c:v>
                </c:pt>
                <c:pt idx="6595">
                  <c:v>0.134228188</c:v>
                </c:pt>
                <c:pt idx="6596">
                  <c:v>0.147651007</c:v>
                </c:pt>
                <c:pt idx="6597">
                  <c:v>0.140939597</c:v>
                </c:pt>
                <c:pt idx="6598">
                  <c:v>6.0402684999999998E-2</c:v>
                </c:pt>
                <c:pt idx="6599">
                  <c:v>6.0402684999999998E-2</c:v>
                </c:pt>
                <c:pt idx="6600">
                  <c:v>3.3557047E-2</c:v>
                </c:pt>
                <c:pt idx="6601">
                  <c:v>1.3422819000000001E-2</c:v>
                </c:pt>
                <c:pt idx="6602">
                  <c:v>4.0268456000000001E-2</c:v>
                </c:pt>
                <c:pt idx="6603">
                  <c:v>0</c:v>
                </c:pt>
                <c:pt idx="6604">
                  <c:v>1.3422819000000001E-2</c:v>
                </c:pt>
                <c:pt idx="6605">
                  <c:v>2.6845638000000002E-2</c:v>
                </c:pt>
                <c:pt idx="6606">
                  <c:v>0</c:v>
                </c:pt>
                <c:pt idx="6607">
                  <c:v>0</c:v>
                </c:pt>
                <c:pt idx="6608">
                  <c:v>0</c:v>
                </c:pt>
                <c:pt idx="6609">
                  <c:v>6.7114093999999999E-2</c:v>
                </c:pt>
                <c:pt idx="6610">
                  <c:v>4.0268456000000001E-2</c:v>
                </c:pt>
                <c:pt idx="6611">
                  <c:v>2.6845638000000002E-2</c:v>
                </c:pt>
                <c:pt idx="6612">
                  <c:v>8.0536913000000002E-2</c:v>
                </c:pt>
                <c:pt idx="6613">
                  <c:v>0.127516779</c:v>
                </c:pt>
                <c:pt idx="6614">
                  <c:v>0.18120805400000001</c:v>
                </c:pt>
                <c:pt idx="6615">
                  <c:v>0.127516779</c:v>
                </c:pt>
                <c:pt idx="6616">
                  <c:v>0.147651007</c:v>
                </c:pt>
                <c:pt idx="6617">
                  <c:v>0.154362416</c:v>
                </c:pt>
                <c:pt idx="6618">
                  <c:v>4.6979866000000002E-2</c:v>
                </c:pt>
                <c:pt idx="6619">
                  <c:v>0.10067114100000001</c:v>
                </c:pt>
                <c:pt idx="6620">
                  <c:v>9.3959732000000004E-2</c:v>
                </c:pt>
                <c:pt idx="6621">
                  <c:v>8.7248322000000003E-2</c:v>
                </c:pt>
                <c:pt idx="6622">
                  <c:v>8.7248322000000003E-2</c:v>
                </c:pt>
                <c:pt idx="6623">
                  <c:v>8.7248322000000003E-2</c:v>
                </c:pt>
                <c:pt idx="6624">
                  <c:v>1.3422819000000001E-2</c:v>
                </c:pt>
                <c:pt idx="6625">
                  <c:v>0</c:v>
                </c:pt>
                <c:pt idx="6626">
                  <c:v>0</c:v>
                </c:pt>
                <c:pt idx="6627">
                  <c:v>0</c:v>
                </c:pt>
                <c:pt idx="6628">
                  <c:v>0</c:v>
                </c:pt>
                <c:pt idx="6629">
                  <c:v>0</c:v>
                </c:pt>
                <c:pt idx="6630">
                  <c:v>0</c:v>
                </c:pt>
                <c:pt idx="6631">
                  <c:v>0</c:v>
                </c:pt>
                <c:pt idx="6632">
                  <c:v>0</c:v>
                </c:pt>
                <c:pt idx="6633">
                  <c:v>0</c:v>
                </c:pt>
                <c:pt idx="6634">
                  <c:v>8.0536913000000002E-2</c:v>
                </c:pt>
                <c:pt idx="6635">
                  <c:v>7.3825503000000001E-2</c:v>
                </c:pt>
                <c:pt idx="6636">
                  <c:v>4.0268456000000001E-2</c:v>
                </c:pt>
                <c:pt idx="6637">
                  <c:v>0.134228188</c:v>
                </c:pt>
                <c:pt idx="6638">
                  <c:v>0.17449664400000001</c:v>
                </c:pt>
                <c:pt idx="6639">
                  <c:v>0.17449664400000001</c:v>
                </c:pt>
                <c:pt idx="6640">
                  <c:v>0.18120805400000001</c:v>
                </c:pt>
                <c:pt idx="6641">
                  <c:v>0.154362416</c:v>
                </c:pt>
                <c:pt idx="6642">
                  <c:v>0.127516779</c:v>
                </c:pt>
                <c:pt idx="6643">
                  <c:v>0.120805369</c:v>
                </c:pt>
                <c:pt idx="6644">
                  <c:v>0.134228188</c:v>
                </c:pt>
                <c:pt idx="6645">
                  <c:v>0.134228188</c:v>
                </c:pt>
                <c:pt idx="6646">
                  <c:v>0.154362416</c:v>
                </c:pt>
                <c:pt idx="6647">
                  <c:v>0.147651007</c:v>
                </c:pt>
                <c:pt idx="6648">
                  <c:v>0.134228188</c:v>
                </c:pt>
                <c:pt idx="6649">
                  <c:v>0.154362416</c:v>
                </c:pt>
                <c:pt idx="6650">
                  <c:v>0.11409395999999999</c:v>
                </c:pt>
                <c:pt idx="6651">
                  <c:v>0.127516779</c:v>
                </c:pt>
                <c:pt idx="6652">
                  <c:v>0.127516779</c:v>
                </c:pt>
                <c:pt idx="6653">
                  <c:v>9.3959732000000004E-2</c:v>
                </c:pt>
                <c:pt idx="6654">
                  <c:v>0.147651007</c:v>
                </c:pt>
                <c:pt idx="6655">
                  <c:v>0.127516779</c:v>
                </c:pt>
                <c:pt idx="6656">
                  <c:v>0.161073826</c:v>
                </c:pt>
                <c:pt idx="6657">
                  <c:v>0.19463087300000001</c:v>
                </c:pt>
                <c:pt idx="6658">
                  <c:v>0.22818791899999999</c:v>
                </c:pt>
                <c:pt idx="6659">
                  <c:v>0.26174496600000002</c:v>
                </c:pt>
                <c:pt idx="6660">
                  <c:v>0.22818791899999999</c:v>
                </c:pt>
                <c:pt idx="6661">
                  <c:v>0.268456376</c:v>
                </c:pt>
                <c:pt idx="6662">
                  <c:v>0.24832214799999999</c:v>
                </c:pt>
                <c:pt idx="6663">
                  <c:v>0.25503355700000002</c:v>
                </c:pt>
                <c:pt idx="6664">
                  <c:v>0.268456376</c:v>
                </c:pt>
                <c:pt idx="6665">
                  <c:v>0.22147650999999999</c:v>
                </c:pt>
                <c:pt idx="6666">
                  <c:v>0.22147650999999999</c:v>
                </c:pt>
                <c:pt idx="6667">
                  <c:v>0.18791946300000001</c:v>
                </c:pt>
                <c:pt idx="6668">
                  <c:v>0.154362416</c:v>
                </c:pt>
                <c:pt idx="6669">
                  <c:v>0.167785235</c:v>
                </c:pt>
                <c:pt idx="6670">
                  <c:v>0.17449664400000001</c:v>
                </c:pt>
                <c:pt idx="6671">
                  <c:v>0.140939597</c:v>
                </c:pt>
                <c:pt idx="6672">
                  <c:v>8.7248322000000003E-2</c:v>
                </c:pt>
                <c:pt idx="6673">
                  <c:v>0.11409395999999999</c:v>
                </c:pt>
                <c:pt idx="6674">
                  <c:v>0.10067114100000001</c:v>
                </c:pt>
                <c:pt idx="6675">
                  <c:v>3.3557047E-2</c:v>
                </c:pt>
                <c:pt idx="6676">
                  <c:v>2.6845638000000002E-2</c:v>
                </c:pt>
                <c:pt idx="6677">
                  <c:v>5.3691274999999997E-2</c:v>
                </c:pt>
                <c:pt idx="6678">
                  <c:v>6.7114093999999999E-2</c:v>
                </c:pt>
                <c:pt idx="6679">
                  <c:v>4.0268456000000001E-2</c:v>
                </c:pt>
                <c:pt idx="6680">
                  <c:v>0.127516779</c:v>
                </c:pt>
                <c:pt idx="6681">
                  <c:v>0.13758389300000001</c:v>
                </c:pt>
                <c:pt idx="6682">
                  <c:v>0.147651007</c:v>
                </c:pt>
                <c:pt idx="6683">
                  <c:v>9.3959732000000004E-2</c:v>
                </c:pt>
                <c:pt idx="6684">
                  <c:v>0.127516779</c:v>
                </c:pt>
                <c:pt idx="6685">
                  <c:v>0.10738254999999999</c:v>
                </c:pt>
                <c:pt idx="6686">
                  <c:v>6.0402684999999998E-2</c:v>
                </c:pt>
                <c:pt idx="6687">
                  <c:v>0.10738254999999999</c:v>
                </c:pt>
                <c:pt idx="6688">
                  <c:v>0.11409395999999999</c:v>
                </c:pt>
                <c:pt idx="6689">
                  <c:v>0.11409395999999999</c:v>
                </c:pt>
                <c:pt idx="6690">
                  <c:v>0.10738254999999999</c:v>
                </c:pt>
                <c:pt idx="6691">
                  <c:v>8.7248322000000003E-2</c:v>
                </c:pt>
                <c:pt idx="6692">
                  <c:v>8.7248322000000003E-2</c:v>
                </c:pt>
                <c:pt idx="6693">
                  <c:v>6.7114093999999999E-2</c:v>
                </c:pt>
                <c:pt idx="6694">
                  <c:v>5.3691274999999997E-2</c:v>
                </c:pt>
                <c:pt idx="6695">
                  <c:v>6.7114093999999999E-2</c:v>
                </c:pt>
                <c:pt idx="6696">
                  <c:v>6.0402684999999998E-2</c:v>
                </c:pt>
                <c:pt idx="6697">
                  <c:v>4.6979866000000002E-2</c:v>
                </c:pt>
                <c:pt idx="6698">
                  <c:v>7.3825503000000001E-2</c:v>
                </c:pt>
                <c:pt idx="6699">
                  <c:v>1.3422819000000001E-2</c:v>
                </c:pt>
                <c:pt idx="6700">
                  <c:v>8.7248322000000003E-2</c:v>
                </c:pt>
                <c:pt idx="6701">
                  <c:v>0.127516779</c:v>
                </c:pt>
                <c:pt idx="6702">
                  <c:v>0.10738254999999999</c:v>
                </c:pt>
                <c:pt idx="6703">
                  <c:v>0.10738254999999999</c:v>
                </c:pt>
                <c:pt idx="6704">
                  <c:v>0.10738254999999999</c:v>
                </c:pt>
                <c:pt idx="6705">
                  <c:v>8.0536913000000002E-2</c:v>
                </c:pt>
                <c:pt idx="6706">
                  <c:v>0.154362416</c:v>
                </c:pt>
                <c:pt idx="6707">
                  <c:v>8.7248322000000003E-2</c:v>
                </c:pt>
                <c:pt idx="6708">
                  <c:v>0.134228188</c:v>
                </c:pt>
                <c:pt idx="6709">
                  <c:v>8.7248322000000003E-2</c:v>
                </c:pt>
                <c:pt idx="6710">
                  <c:v>0.18120805400000001</c:v>
                </c:pt>
                <c:pt idx="6711">
                  <c:v>0.19463087200000001</c:v>
                </c:pt>
                <c:pt idx="6712">
                  <c:v>0.19463087200000001</c:v>
                </c:pt>
                <c:pt idx="6713">
                  <c:v>0.147651007</c:v>
                </c:pt>
                <c:pt idx="6714">
                  <c:v>0.10067114100000001</c:v>
                </c:pt>
                <c:pt idx="6715">
                  <c:v>0</c:v>
                </c:pt>
                <c:pt idx="6716">
                  <c:v>4.6979866000000002E-2</c:v>
                </c:pt>
                <c:pt idx="6717">
                  <c:v>9.3959732000000004E-2</c:v>
                </c:pt>
                <c:pt idx="6718">
                  <c:v>2.0134228000000001E-2</c:v>
                </c:pt>
                <c:pt idx="6719">
                  <c:v>0</c:v>
                </c:pt>
                <c:pt idx="6720">
                  <c:v>0</c:v>
                </c:pt>
                <c:pt idx="6721">
                  <c:v>0</c:v>
                </c:pt>
                <c:pt idx="6722">
                  <c:v>0</c:v>
                </c:pt>
                <c:pt idx="6723">
                  <c:v>0</c:v>
                </c:pt>
                <c:pt idx="6724">
                  <c:v>0</c:v>
                </c:pt>
                <c:pt idx="6725">
                  <c:v>0</c:v>
                </c:pt>
                <c:pt idx="6726">
                  <c:v>2.0134228000000001E-2</c:v>
                </c:pt>
                <c:pt idx="6727">
                  <c:v>2.6845638000000002E-2</c:v>
                </c:pt>
                <c:pt idx="6728">
                  <c:v>9.3959732000000004E-2</c:v>
                </c:pt>
                <c:pt idx="6729">
                  <c:v>0.161073826</c:v>
                </c:pt>
                <c:pt idx="6730">
                  <c:v>0.127516779</c:v>
                </c:pt>
                <c:pt idx="6731">
                  <c:v>0.22147650999999999</c:v>
                </c:pt>
                <c:pt idx="6732">
                  <c:v>0.21476510100000001</c:v>
                </c:pt>
                <c:pt idx="6733">
                  <c:v>0.24832214799999999</c:v>
                </c:pt>
                <c:pt idx="6734">
                  <c:v>0.28187919500000003</c:v>
                </c:pt>
                <c:pt idx="6735">
                  <c:v>0.275167785</c:v>
                </c:pt>
                <c:pt idx="6736">
                  <c:v>0.25503355700000002</c:v>
                </c:pt>
                <c:pt idx="6737">
                  <c:v>0.19463087200000001</c:v>
                </c:pt>
                <c:pt idx="6738">
                  <c:v>0.20134228200000001</c:v>
                </c:pt>
                <c:pt idx="6739">
                  <c:v>0.20134228200000001</c:v>
                </c:pt>
                <c:pt idx="6740">
                  <c:v>0.18791946300000001</c:v>
                </c:pt>
                <c:pt idx="6741">
                  <c:v>0.20805369100000001</c:v>
                </c:pt>
                <c:pt idx="6742">
                  <c:v>0.140939597</c:v>
                </c:pt>
                <c:pt idx="6743">
                  <c:v>0.147651007</c:v>
                </c:pt>
                <c:pt idx="6744">
                  <c:v>0.127516779</c:v>
                </c:pt>
                <c:pt idx="6745">
                  <c:v>0.10738254999999999</c:v>
                </c:pt>
                <c:pt idx="6746">
                  <c:v>0.10738254999999999</c:v>
                </c:pt>
                <c:pt idx="6747">
                  <c:v>4.0268456000000001E-2</c:v>
                </c:pt>
                <c:pt idx="6748">
                  <c:v>2.0134228000000001E-2</c:v>
                </c:pt>
                <c:pt idx="6749">
                  <c:v>0</c:v>
                </c:pt>
                <c:pt idx="6750">
                  <c:v>6.7114089999999998E-3</c:v>
                </c:pt>
                <c:pt idx="6751">
                  <c:v>2.0134228000000001E-2</c:v>
                </c:pt>
                <c:pt idx="6752">
                  <c:v>2.6845638000000002E-2</c:v>
                </c:pt>
                <c:pt idx="6753">
                  <c:v>5.3691274999999997E-2</c:v>
                </c:pt>
                <c:pt idx="6754">
                  <c:v>8.0536913000000002E-2</c:v>
                </c:pt>
                <c:pt idx="6755">
                  <c:v>8.7248322000000003E-2</c:v>
                </c:pt>
                <c:pt idx="6756">
                  <c:v>0.134228188</c:v>
                </c:pt>
                <c:pt idx="6757">
                  <c:v>0.127516779</c:v>
                </c:pt>
                <c:pt idx="6758">
                  <c:v>0.134228188</c:v>
                </c:pt>
                <c:pt idx="6759">
                  <c:v>9.3959732000000004E-2</c:v>
                </c:pt>
                <c:pt idx="6760">
                  <c:v>0.10067114100000001</c:v>
                </c:pt>
                <c:pt idx="6761">
                  <c:v>8.7248322000000003E-2</c:v>
                </c:pt>
                <c:pt idx="6762">
                  <c:v>0.127516779</c:v>
                </c:pt>
                <c:pt idx="6763">
                  <c:v>0.10067114100000001</c:v>
                </c:pt>
                <c:pt idx="6764">
                  <c:v>6.0402684999999998E-2</c:v>
                </c:pt>
                <c:pt idx="6765">
                  <c:v>4.6979866000000002E-2</c:v>
                </c:pt>
                <c:pt idx="6766">
                  <c:v>6.7114093999999999E-2</c:v>
                </c:pt>
                <c:pt idx="6767">
                  <c:v>8.7248322000000003E-2</c:v>
                </c:pt>
                <c:pt idx="6768">
                  <c:v>6.7114089999999998E-3</c:v>
                </c:pt>
                <c:pt idx="6769">
                  <c:v>4.0268456000000001E-2</c:v>
                </c:pt>
                <c:pt idx="6770">
                  <c:v>0.10067114100000001</c:v>
                </c:pt>
                <c:pt idx="6771">
                  <c:v>0.10738254999999999</c:v>
                </c:pt>
                <c:pt idx="6772">
                  <c:v>9.3959732000000004E-2</c:v>
                </c:pt>
                <c:pt idx="6773">
                  <c:v>0.127516779</c:v>
                </c:pt>
                <c:pt idx="6774">
                  <c:v>0.134228188</c:v>
                </c:pt>
                <c:pt idx="6775">
                  <c:v>0.11409395999999999</c:v>
                </c:pt>
                <c:pt idx="6776">
                  <c:v>0.120805369</c:v>
                </c:pt>
                <c:pt idx="6777">
                  <c:v>0.161073826</c:v>
                </c:pt>
                <c:pt idx="6778">
                  <c:v>0.18120805400000001</c:v>
                </c:pt>
                <c:pt idx="6779">
                  <c:v>0.154362416</c:v>
                </c:pt>
                <c:pt idx="6780">
                  <c:v>0.18791946300000001</c:v>
                </c:pt>
                <c:pt idx="6781">
                  <c:v>0.140939597</c:v>
                </c:pt>
                <c:pt idx="6782">
                  <c:v>0.147651007</c:v>
                </c:pt>
                <c:pt idx="6783">
                  <c:v>0.147651007</c:v>
                </c:pt>
                <c:pt idx="6784">
                  <c:v>0.154362416</c:v>
                </c:pt>
                <c:pt idx="6785">
                  <c:v>0.10738254999999999</c:v>
                </c:pt>
                <c:pt idx="6786">
                  <c:v>6.0402684999999998E-2</c:v>
                </c:pt>
                <c:pt idx="6787">
                  <c:v>8.7248322000000003E-2</c:v>
                </c:pt>
                <c:pt idx="6788">
                  <c:v>4.0268456000000001E-2</c:v>
                </c:pt>
                <c:pt idx="6789">
                  <c:v>7.3825503000000001E-2</c:v>
                </c:pt>
                <c:pt idx="6790">
                  <c:v>8.7248322000000003E-2</c:v>
                </c:pt>
                <c:pt idx="6791">
                  <c:v>4.6979866000000002E-2</c:v>
                </c:pt>
                <c:pt idx="6792">
                  <c:v>8.7248322000000003E-2</c:v>
                </c:pt>
                <c:pt idx="6793">
                  <c:v>0.147651007</c:v>
                </c:pt>
                <c:pt idx="6794">
                  <c:v>0.127516779</c:v>
                </c:pt>
                <c:pt idx="6795">
                  <c:v>0.167785235</c:v>
                </c:pt>
                <c:pt idx="6796">
                  <c:v>0.161073826</c:v>
                </c:pt>
                <c:pt idx="6797">
                  <c:v>0.10738254999999999</c:v>
                </c:pt>
                <c:pt idx="6798">
                  <c:v>0.134228188</c:v>
                </c:pt>
                <c:pt idx="6799">
                  <c:v>0.10738254999999999</c:v>
                </c:pt>
                <c:pt idx="6800">
                  <c:v>9.3959732000000004E-2</c:v>
                </c:pt>
                <c:pt idx="6801">
                  <c:v>9.3959732000000004E-2</c:v>
                </c:pt>
                <c:pt idx="6802">
                  <c:v>0.127516779</c:v>
                </c:pt>
                <c:pt idx="6803">
                  <c:v>6.7114089999999998E-3</c:v>
                </c:pt>
                <c:pt idx="6804">
                  <c:v>6.7114089999999998E-3</c:v>
                </c:pt>
                <c:pt idx="6805">
                  <c:v>6.0402684999999998E-2</c:v>
                </c:pt>
                <c:pt idx="6806">
                  <c:v>5.3691274999999997E-2</c:v>
                </c:pt>
                <c:pt idx="6807">
                  <c:v>0.127516779</c:v>
                </c:pt>
                <c:pt idx="6808">
                  <c:v>9.3959732000000004E-2</c:v>
                </c:pt>
                <c:pt idx="6809">
                  <c:v>7.3825503000000001E-2</c:v>
                </c:pt>
                <c:pt idx="6810">
                  <c:v>6.0402684999999998E-2</c:v>
                </c:pt>
                <c:pt idx="6811">
                  <c:v>6.0402684999999998E-2</c:v>
                </c:pt>
                <c:pt idx="6812">
                  <c:v>0.10738254999999999</c:v>
                </c:pt>
                <c:pt idx="6813">
                  <c:v>2.6845638000000002E-2</c:v>
                </c:pt>
                <c:pt idx="6814">
                  <c:v>0</c:v>
                </c:pt>
                <c:pt idx="6815">
                  <c:v>2.6845638000000002E-2</c:v>
                </c:pt>
                <c:pt idx="6816">
                  <c:v>6.0402684999999998E-2</c:v>
                </c:pt>
                <c:pt idx="6817">
                  <c:v>7.3825503000000001E-2</c:v>
                </c:pt>
                <c:pt idx="6818">
                  <c:v>2.0134228000000001E-2</c:v>
                </c:pt>
                <c:pt idx="6819">
                  <c:v>0</c:v>
                </c:pt>
                <c:pt idx="6820">
                  <c:v>2.0134228000000001E-2</c:v>
                </c:pt>
                <c:pt idx="6821">
                  <c:v>1.3422819000000001E-2</c:v>
                </c:pt>
                <c:pt idx="6822">
                  <c:v>4.6979866000000002E-2</c:v>
                </c:pt>
                <c:pt idx="6823">
                  <c:v>4.0268456000000001E-2</c:v>
                </c:pt>
                <c:pt idx="6824">
                  <c:v>7.3825503000000001E-2</c:v>
                </c:pt>
                <c:pt idx="6825">
                  <c:v>9.6196868000000005E-2</c:v>
                </c:pt>
                <c:pt idx="6826">
                  <c:v>0.118568232</c:v>
                </c:pt>
                <c:pt idx="6827">
                  <c:v>0.140939597</c:v>
                </c:pt>
                <c:pt idx="6828">
                  <c:v>0.161073826</c:v>
                </c:pt>
                <c:pt idx="6829">
                  <c:v>0.127516779</c:v>
                </c:pt>
                <c:pt idx="6830">
                  <c:v>0.154362416</c:v>
                </c:pt>
                <c:pt idx="6831">
                  <c:v>0.134228188</c:v>
                </c:pt>
                <c:pt idx="6832">
                  <c:v>0.18120805400000001</c:v>
                </c:pt>
                <c:pt idx="6833">
                  <c:v>0.147651007</c:v>
                </c:pt>
                <c:pt idx="6834">
                  <c:v>0.127516779</c:v>
                </c:pt>
                <c:pt idx="6835">
                  <c:v>8.7248322000000003E-2</c:v>
                </c:pt>
                <c:pt idx="6836">
                  <c:v>6.0402684999999998E-2</c:v>
                </c:pt>
                <c:pt idx="6837">
                  <c:v>5.3691274999999997E-2</c:v>
                </c:pt>
                <c:pt idx="6838">
                  <c:v>1.3422819000000001E-2</c:v>
                </c:pt>
                <c:pt idx="6839">
                  <c:v>5.3691274999999997E-2</c:v>
                </c:pt>
                <c:pt idx="6840">
                  <c:v>5.3691274999999997E-2</c:v>
                </c:pt>
                <c:pt idx="6841">
                  <c:v>3.3557047E-2</c:v>
                </c:pt>
                <c:pt idx="6842">
                  <c:v>0</c:v>
                </c:pt>
                <c:pt idx="6843">
                  <c:v>4.6979866000000002E-2</c:v>
                </c:pt>
                <c:pt idx="6844">
                  <c:v>0</c:v>
                </c:pt>
                <c:pt idx="6845">
                  <c:v>7.3825503000000001E-2</c:v>
                </c:pt>
                <c:pt idx="6846">
                  <c:v>4.0268456000000001E-2</c:v>
                </c:pt>
                <c:pt idx="6847">
                  <c:v>0.127516779</c:v>
                </c:pt>
                <c:pt idx="6848">
                  <c:v>9.3959732000000004E-2</c:v>
                </c:pt>
                <c:pt idx="6849">
                  <c:v>0.154362416</c:v>
                </c:pt>
                <c:pt idx="6850">
                  <c:v>0.161073826</c:v>
                </c:pt>
                <c:pt idx="6851">
                  <c:v>0.154362416</c:v>
                </c:pt>
                <c:pt idx="6852">
                  <c:v>0.120805369</c:v>
                </c:pt>
                <c:pt idx="6853">
                  <c:v>0.17449664400000001</c:v>
                </c:pt>
                <c:pt idx="6854">
                  <c:v>0.127516779</c:v>
                </c:pt>
                <c:pt idx="6855">
                  <c:v>0.20805369100000001</c:v>
                </c:pt>
                <c:pt idx="6856">
                  <c:v>0.24161073799999999</c:v>
                </c:pt>
                <c:pt idx="6857">
                  <c:v>7.3825503000000001E-2</c:v>
                </c:pt>
                <c:pt idx="6858">
                  <c:v>3.3557047E-2</c:v>
                </c:pt>
                <c:pt idx="6859">
                  <c:v>3.3557047E-2</c:v>
                </c:pt>
                <c:pt idx="6860">
                  <c:v>7.3825503000000001E-2</c:v>
                </c:pt>
                <c:pt idx="6861">
                  <c:v>0.134228188</c:v>
                </c:pt>
                <c:pt idx="6862">
                  <c:v>0.127516779</c:v>
                </c:pt>
                <c:pt idx="6863">
                  <c:v>0.154362416</c:v>
                </c:pt>
                <c:pt idx="6864">
                  <c:v>0.10067114100000001</c:v>
                </c:pt>
                <c:pt idx="6865">
                  <c:v>4.0268456000000001E-2</c:v>
                </c:pt>
                <c:pt idx="6866">
                  <c:v>3.3557047E-2</c:v>
                </c:pt>
                <c:pt idx="6867">
                  <c:v>0</c:v>
                </c:pt>
                <c:pt idx="6868">
                  <c:v>0</c:v>
                </c:pt>
                <c:pt idx="6869">
                  <c:v>0</c:v>
                </c:pt>
                <c:pt idx="6870">
                  <c:v>0</c:v>
                </c:pt>
                <c:pt idx="6871">
                  <c:v>2.6845638000000002E-2</c:v>
                </c:pt>
                <c:pt idx="6872">
                  <c:v>4.6979866000000002E-2</c:v>
                </c:pt>
                <c:pt idx="6873">
                  <c:v>0.154362416</c:v>
                </c:pt>
                <c:pt idx="6874">
                  <c:v>0.29530201299999997</c:v>
                </c:pt>
                <c:pt idx="6875">
                  <c:v>0.308724832</c:v>
                </c:pt>
                <c:pt idx="6876">
                  <c:v>0.29530201299999997</c:v>
                </c:pt>
                <c:pt idx="6877">
                  <c:v>0.19463087200000001</c:v>
                </c:pt>
                <c:pt idx="6878">
                  <c:v>0.26174496600000002</c:v>
                </c:pt>
                <c:pt idx="6879">
                  <c:v>0.25503355700000002</c:v>
                </c:pt>
                <c:pt idx="6880">
                  <c:v>0.21476510100000001</c:v>
                </c:pt>
                <c:pt idx="6881">
                  <c:v>0.268456376</c:v>
                </c:pt>
                <c:pt idx="6882">
                  <c:v>0.26174496600000002</c:v>
                </c:pt>
                <c:pt idx="6883">
                  <c:v>0.26174496600000002</c:v>
                </c:pt>
                <c:pt idx="6884">
                  <c:v>0.22818791899999999</c:v>
                </c:pt>
                <c:pt idx="6885">
                  <c:v>0.22147650999999999</c:v>
                </c:pt>
                <c:pt idx="6886">
                  <c:v>0.26174496600000002</c:v>
                </c:pt>
                <c:pt idx="6887">
                  <c:v>0.23489932899999999</c:v>
                </c:pt>
                <c:pt idx="6888">
                  <c:v>0.25503355700000002</c:v>
                </c:pt>
                <c:pt idx="6889">
                  <c:v>0.24832214799999999</c:v>
                </c:pt>
                <c:pt idx="6890">
                  <c:v>0.167785235</c:v>
                </c:pt>
                <c:pt idx="6891">
                  <c:v>0.18791946300000001</c:v>
                </c:pt>
                <c:pt idx="6892">
                  <c:v>0.20134228200000001</c:v>
                </c:pt>
                <c:pt idx="6893">
                  <c:v>0.18120805400000001</c:v>
                </c:pt>
                <c:pt idx="6894">
                  <c:v>0.17449664400000001</c:v>
                </c:pt>
                <c:pt idx="6895">
                  <c:v>0.23489932899999999</c:v>
                </c:pt>
                <c:pt idx="6896">
                  <c:v>0.22147650999999999</c:v>
                </c:pt>
                <c:pt idx="6897">
                  <c:v>0.275167785</c:v>
                </c:pt>
                <c:pt idx="6898">
                  <c:v>0.26174496600000002</c:v>
                </c:pt>
                <c:pt idx="6899">
                  <c:v>0.308724832</c:v>
                </c:pt>
                <c:pt idx="6900">
                  <c:v>0.33557047000000001</c:v>
                </c:pt>
                <c:pt idx="6901">
                  <c:v>0.32885905999999998</c:v>
                </c:pt>
                <c:pt idx="6902">
                  <c:v>0.32885905999999998</c:v>
                </c:pt>
                <c:pt idx="6903">
                  <c:v>0.32214765099999998</c:v>
                </c:pt>
                <c:pt idx="6904">
                  <c:v>0.28187919500000003</c:v>
                </c:pt>
                <c:pt idx="6905">
                  <c:v>0.22147650999999999</c:v>
                </c:pt>
                <c:pt idx="6906">
                  <c:v>0.24161073799999999</c:v>
                </c:pt>
                <c:pt idx="6907">
                  <c:v>0.21476510100000001</c:v>
                </c:pt>
                <c:pt idx="6908">
                  <c:v>0.22818791899999999</c:v>
                </c:pt>
                <c:pt idx="6909">
                  <c:v>0.18120805400000001</c:v>
                </c:pt>
                <c:pt idx="6910">
                  <c:v>0.19463087200000001</c:v>
                </c:pt>
                <c:pt idx="6911">
                  <c:v>0.18791946300000001</c:v>
                </c:pt>
                <c:pt idx="6912">
                  <c:v>0.22147650999999999</c:v>
                </c:pt>
                <c:pt idx="6913">
                  <c:v>0.20134228200000001</c:v>
                </c:pt>
                <c:pt idx="6914">
                  <c:v>0.19463087200000001</c:v>
                </c:pt>
                <c:pt idx="6915">
                  <c:v>0.18120805400000001</c:v>
                </c:pt>
                <c:pt idx="6916">
                  <c:v>0.161073826</c:v>
                </c:pt>
                <c:pt idx="6917">
                  <c:v>0.154362416</c:v>
                </c:pt>
                <c:pt idx="6918">
                  <c:v>0.20134228200000001</c:v>
                </c:pt>
                <c:pt idx="6919">
                  <c:v>0.22147650999999999</c:v>
                </c:pt>
                <c:pt idx="6920">
                  <c:v>0.20134228200000001</c:v>
                </c:pt>
                <c:pt idx="6921">
                  <c:v>0.21476510100000001</c:v>
                </c:pt>
                <c:pt idx="6922">
                  <c:v>0.26174496600000002</c:v>
                </c:pt>
                <c:pt idx="6923">
                  <c:v>0.31543624199999998</c:v>
                </c:pt>
                <c:pt idx="6924">
                  <c:v>0.23489932899999999</c:v>
                </c:pt>
                <c:pt idx="6925">
                  <c:v>0.23489932899999999</c:v>
                </c:pt>
                <c:pt idx="6926">
                  <c:v>0.18791946300000001</c:v>
                </c:pt>
                <c:pt idx="6927">
                  <c:v>0.19463087200000001</c:v>
                </c:pt>
                <c:pt idx="6928">
                  <c:v>0.17449664400000001</c:v>
                </c:pt>
                <c:pt idx="6929">
                  <c:v>0.161073826</c:v>
                </c:pt>
                <c:pt idx="6930">
                  <c:v>0.161073826</c:v>
                </c:pt>
                <c:pt idx="6931">
                  <c:v>0.161073826</c:v>
                </c:pt>
                <c:pt idx="6932">
                  <c:v>0.161073826</c:v>
                </c:pt>
                <c:pt idx="6933">
                  <c:v>0.18791946300000001</c:v>
                </c:pt>
                <c:pt idx="6934">
                  <c:v>0.19463087200000001</c:v>
                </c:pt>
                <c:pt idx="6935">
                  <c:v>0.147651007</c:v>
                </c:pt>
                <c:pt idx="6936">
                  <c:v>0.134228188</c:v>
                </c:pt>
                <c:pt idx="6937">
                  <c:v>0.161073826</c:v>
                </c:pt>
                <c:pt idx="6938">
                  <c:v>0.161073826</c:v>
                </c:pt>
                <c:pt idx="6939">
                  <c:v>0.120805369</c:v>
                </c:pt>
                <c:pt idx="6940">
                  <c:v>0.10738254999999999</c:v>
                </c:pt>
                <c:pt idx="6941">
                  <c:v>0.10738254999999999</c:v>
                </c:pt>
                <c:pt idx="6942">
                  <c:v>0.147651007</c:v>
                </c:pt>
                <c:pt idx="6943">
                  <c:v>0.17449664400000001</c:v>
                </c:pt>
                <c:pt idx="6944">
                  <c:v>0.17449664400000001</c:v>
                </c:pt>
                <c:pt idx="6945">
                  <c:v>0.20134228200000001</c:v>
                </c:pt>
                <c:pt idx="6946">
                  <c:v>0.22818791899999999</c:v>
                </c:pt>
                <c:pt idx="6947">
                  <c:v>0.17785234899999999</c:v>
                </c:pt>
                <c:pt idx="6948">
                  <c:v>0.127516779</c:v>
                </c:pt>
                <c:pt idx="6949">
                  <c:v>0.147651007</c:v>
                </c:pt>
                <c:pt idx="6950">
                  <c:v>0.18120805400000001</c:v>
                </c:pt>
                <c:pt idx="6951">
                  <c:v>0.20134228200000001</c:v>
                </c:pt>
                <c:pt idx="6952">
                  <c:v>0.167785235</c:v>
                </c:pt>
                <c:pt idx="6953">
                  <c:v>0.11409395999999999</c:v>
                </c:pt>
                <c:pt idx="6954">
                  <c:v>0.11409395999999999</c:v>
                </c:pt>
                <c:pt idx="6955">
                  <c:v>0.10738254999999999</c:v>
                </c:pt>
                <c:pt idx="6956">
                  <c:v>0.10738254999999999</c:v>
                </c:pt>
                <c:pt idx="6957">
                  <c:v>6.0402684999999998E-2</c:v>
                </c:pt>
                <c:pt idx="6958">
                  <c:v>0</c:v>
                </c:pt>
                <c:pt idx="6959">
                  <c:v>0</c:v>
                </c:pt>
                <c:pt idx="6960">
                  <c:v>0</c:v>
                </c:pt>
                <c:pt idx="6961">
                  <c:v>1.3422819000000001E-2</c:v>
                </c:pt>
                <c:pt idx="6962">
                  <c:v>8.7248322000000003E-2</c:v>
                </c:pt>
                <c:pt idx="6963">
                  <c:v>8.0536913000000002E-2</c:v>
                </c:pt>
                <c:pt idx="6964">
                  <c:v>6.0402684999999998E-2</c:v>
                </c:pt>
                <c:pt idx="6965">
                  <c:v>0.11409395999999999</c:v>
                </c:pt>
                <c:pt idx="6966">
                  <c:v>1.3422819000000001E-2</c:v>
                </c:pt>
                <c:pt idx="6967">
                  <c:v>0</c:v>
                </c:pt>
                <c:pt idx="6968">
                  <c:v>5.3691274999999997E-2</c:v>
                </c:pt>
                <c:pt idx="6969">
                  <c:v>0.11409395999999999</c:v>
                </c:pt>
                <c:pt idx="6970">
                  <c:v>0.154362416</c:v>
                </c:pt>
                <c:pt idx="6971">
                  <c:v>0.127516779</c:v>
                </c:pt>
                <c:pt idx="6972">
                  <c:v>0.10738254999999999</c:v>
                </c:pt>
                <c:pt idx="6973">
                  <c:v>0.18791946300000001</c:v>
                </c:pt>
                <c:pt idx="6974">
                  <c:v>0.134228188</c:v>
                </c:pt>
                <c:pt idx="6975">
                  <c:v>0.154362416</c:v>
                </c:pt>
                <c:pt idx="6976">
                  <c:v>0.134228188</c:v>
                </c:pt>
                <c:pt idx="6977">
                  <c:v>4.0268456000000001E-2</c:v>
                </c:pt>
                <c:pt idx="6978">
                  <c:v>4.0268456000000001E-2</c:v>
                </c:pt>
                <c:pt idx="6979">
                  <c:v>5.3691274999999997E-2</c:v>
                </c:pt>
                <c:pt idx="6980">
                  <c:v>4.6979866000000002E-2</c:v>
                </c:pt>
                <c:pt idx="6981">
                  <c:v>2.0134228000000001E-2</c:v>
                </c:pt>
                <c:pt idx="6982">
                  <c:v>0.10067114100000001</c:v>
                </c:pt>
                <c:pt idx="6983">
                  <c:v>8.0536913000000002E-2</c:v>
                </c:pt>
                <c:pt idx="6984">
                  <c:v>9.3959732000000004E-2</c:v>
                </c:pt>
                <c:pt idx="6985">
                  <c:v>8.7248322000000003E-2</c:v>
                </c:pt>
                <c:pt idx="6986">
                  <c:v>4.0268456000000001E-2</c:v>
                </c:pt>
                <c:pt idx="6987">
                  <c:v>1.3422819000000001E-2</c:v>
                </c:pt>
                <c:pt idx="6988">
                  <c:v>0</c:v>
                </c:pt>
                <c:pt idx="6989">
                  <c:v>0</c:v>
                </c:pt>
                <c:pt idx="6990">
                  <c:v>0</c:v>
                </c:pt>
                <c:pt idx="6991">
                  <c:v>2.6845638000000002E-2</c:v>
                </c:pt>
                <c:pt idx="6992">
                  <c:v>6.0402684999999998E-2</c:v>
                </c:pt>
                <c:pt idx="6993">
                  <c:v>4.0268456000000001E-2</c:v>
                </c:pt>
                <c:pt idx="6994">
                  <c:v>0.10738254999999999</c:v>
                </c:pt>
                <c:pt idx="6995">
                  <c:v>9.3959732000000004E-2</c:v>
                </c:pt>
                <c:pt idx="6996">
                  <c:v>7.3825503000000001E-2</c:v>
                </c:pt>
                <c:pt idx="6997">
                  <c:v>8.7248322000000003E-2</c:v>
                </c:pt>
                <c:pt idx="6998">
                  <c:v>0.147651007</c:v>
                </c:pt>
                <c:pt idx="6999">
                  <c:v>8.0536913000000002E-2</c:v>
                </c:pt>
                <c:pt idx="7000">
                  <c:v>9.3959732000000004E-2</c:v>
                </c:pt>
                <c:pt idx="7001">
                  <c:v>0.10738254999999999</c:v>
                </c:pt>
                <c:pt idx="7002">
                  <c:v>5.3691274999999997E-2</c:v>
                </c:pt>
                <c:pt idx="7003">
                  <c:v>0.140939597</c:v>
                </c:pt>
                <c:pt idx="7004">
                  <c:v>0.147651007</c:v>
                </c:pt>
                <c:pt idx="7005">
                  <c:v>0.10738254999999999</c:v>
                </c:pt>
                <c:pt idx="7006">
                  <c:v>9.3959732000000004E-2</c:v>
                </c:pt>
                <c:pt idx="7007">
                  <c:v>7.3825503000000001E-2</c:v>
                </c:pt>
                <c:pt idx="7008">
                  <c:v>0.10067114100000001</c:v>
                </c:pt>
                <c:pt idx="7009">
                  <c:v>0.10738254999999999</c:v>
                </c:pt>
                <c:pt idx="7010">
                  <c:v>8.7248322000000003E-2</c:v>
                </c:pt>
                <c:pt idx="7011">
                  <c:v>4.6979866000000002E-2</c:v>
                </c:pt>
                <c:pt idx="7012">
                  <c:v>2.0134228000000001E-2</c:v>
                </c:pt>
                <c:pt idx="7013">
                  <c:v>0</c:v>
                </c:pt>
                <c:pt idx="7014">
                  <c:v>0</c:v>
                </c:pt>
                <c:pt idx="7015">
                  <c:v>2.0134228000000001E-2</c:v>
                </c:pt>
                <c:pt idx="7016">
                  <c:v>5.3691274999999997E-2</c:v>
                </c:pt>
                <c:pt idx="7017">
                  <c:v>7.1588367E-2</c:v>
                </c:pt>
                <c:pt idx="7018">
                  <c:v>8.9485458000000004E-2</c:v>
                </c:pt>
                <c:pt idx="7019">
                  <c:v>0.10738254999999999</c:v>
                </c:pt>
                <c:pt idx="7020">
                  <c:v>0.147651007</c:v>
                </c:pt>
                <c:pt idx="7021">
                  <c:v>0.161073826</c:v>
                </c:pt>
                <c:pt idx="7022">
                  <c:v>0.134228188</c:v>
                </c:pt>
                <c:pt idx="7023">
                  <c:v>0.10738255100000001</c:v>
                </c:pt>
                <c:pt idx="7024">
                  <c:v>8.0536913000000002E-2</c:v>
                </c:pt>
                <c:pt idx="7025">
                  <c:v>5.3691274999999997E-2</c:v>
                </c:pt>
                <c:pt idx="7026">
                  <c:v>8.0536913000000002E-2</c:v>
                </c:pt>
                <c:pt idx="7027">
                  <c:v>5.3691274999999997E-2</c:v>
                </c:pt>
                <c:pt idx="7028">
                  <c:v>7.3825503000000001E-2</c:v>
                </c:pt>
                <c:pt idx="7029">
                  <c:v>5.3691274999999997E-2</c:v>
                </c:pt>
                <c:pt idx="7030">
                  <c:v>6.0402684999999998E-2</c:v>
                </c:pt>
                <c:pt idx="7031">
                  <c:v>3.3557047E-2</c:v>
                </c:pt>
                <c:pt idx="7032">
                  <c:v>8.0536913000000002E-2</c:v>
                </c:pt>
                <c:pt idx="7033">
                  <c:v>3.3557047E-2</c:v>
                </c:pt>
                <c:pt idx="7034">
                  <c:v>4.6979866000000002E-2</c:v>
                </c:pt>
                <c:pt idx="7035">
                  <c:v>1.3422819000000001E-2</c:v>
                </c:pt>
                <c:pt idx="7036">
                  <c:v>8.7248322000000003E-2</c:v>
                </c:pt>
                <c:pt idx="7037">
                  <c:v>4.6979866000000002E-2</c:v>
                </c:pt>
                <c:pt idx="7038">
                  <c:v>0</c:v>
                </c:pt>
                <c:pt idx="7039">
                  <c:v>0</c:v>
                </c:pt>
                <c:pt idx="7040">
                  <c:v>0.11409395999999999</c:v>
                </c:pt>
                <c:pt idx="7041">
                  <c:v>9.3959732000000004E-2</c:v>
                </c:pt>
                <c:pt idx="7042">
                  <c:v>9.3959732000000004E-2</c:v>
                </c:pt>
                <c:pt idx="7043">
                  <c:v>0.10738254999999999</c:v>
                </c:pt>
                <c:pt idx="7044">
                  <c:v>0.161073826</c:v>
                </c:pt>
                <c:pt idx="7045">
                  <c:v>0.11409395999999999</c:v>
                </c:pt>
                <c:pt idx="7046">
                  <c:v>0.134228188</c:v>
                </c:pt>
                <c:pt idx="7047">
                  <c:v>9.3959732000000004E-2</c:v>
                </c:pt>
                <c:pt idx="7048">
                  <c:v>7.3825503000000001E-2</c:v>
                </c:pt>
                <c:pt idx="7049">
                  <c:v>6.7114093999999999E-2</c:v>
                </c:pt>
                <c:pt idx="7050">
                  <c:v>0.10738254999999999</c:v>
                </c:pt>
                <c:pt idx="7051">
                  <c:v>8.7248322000000003E-2</c:v>
                </c:pt>
                <c:pt idx="7052">
                  <c:v>7.3825503000000001E-2</c:v>
                </c:pt>
                <c:pt idx="7053">
                  <c:v>1.3422819000000001E-2</c:v>
                </c:pt>
                <c:pt idx="7054">
                  <c:v>6.7114089999999998E-3</c:v>
                </c:pt>
                <c:pt idx="7055">
                  <c:v>0</c:v>
                </c:pt>
                <c:pt idx="7056">
                  <c:v>4.0268456000000001E-2</c:v>
                </c:pt>
                <c:pt idx="7057">
                  <c:v>2.6845638000000002E-2</c:v>
                </c:pt>
                <c:pt idx="7058">
                  <c:v>6.7114093999999999E-2</c:v>
                </c:pt>
                <c:pt idx="7059">
                  <c:v>0.120805369</c:v>
                </c:pt>
                <c:pt idx="7060">
                  <c:v>4.6979866000000002E-2</c:v>
                </c:pt>
                <c:pt idx="7061">
                  <c:v>3.3557047E-2</c:v>
                </c:pt>
                <c:pt idx="7062">
                  <c:v>3.3557047E-2</c:v>
                </c:pt>
                <c:pt idx="7063">
                  <c:v>8.0536913000000002E-2</c:v>
                </c:pt>
                <c:pt idx="7064">
                  <c:v>0.10738254999999999</c:v>
                </c:pt>
                <c:pt idx="7065">
                  <c:v>8.7248322000000003E-2</c:v>
                </c:pt>
                <c:pt idx="7066">
                  <c:v>0.10738254999999999</c:v>
                </c:pt>
                <c:pt idx="7067">
                  <c:v>0.11409395999999999</c:v>
                </c:pt>
                <c:pt idx="7068">
                  <c:v>0.161073826</c:v>
                </c:pt>
                <c:pt idx="7069">
                  <c:v>0.10067114100000001</c:v>
                </c:pt>
                <c:pt idx="7070">
                  <c:v>0.120805369</c:v>
                </c:pt>
                <c:pt idx="7071">
                  <c:v>0.10067114100000001</c:v>
                </c:pt>
                <c:pt idx="7072">
                  <c:v>0.10738254999999999</c:v>
                </c:pt>
                <c:pt idx="7073">
                  <c:v>7.3825503000000001E-2</c:v>
                </c:pt>
                <c:pt idx="7074">
                  <c:v>8.7248322000000003E-2</c:v>
                </c:pt>
                <c:pt idx="7075">
                  <c:v>9.3959732000000004E-2</c:v>
                </c:pt>
                <c:pt idx="7076">
                  <c:v>4.6979866000000002E-2</c:v>
                </c:pt>
                <c:pt idx="7077">
                  <c:v>8.0536913000000002E-2</c:v>
                </c:pt>
                <c:pt idx="7078">
                  <c:v>7.3825503000000001E-2</c:v>
                </c:pt>
                <c:pt idx="7079">
                  <c:v>6.7114093999999999E-2</c:v>
                </c:pt>
                <c:pt idx="7080">
                  <c:v>5.3691274999999997E-2</c:v>
                </c:pt>
                <c:pt idx="7081">
                  <c:v>0</c:v>
                </c:pt>
                <c:pt idx="7082">
                  <c:v>0</c:v>
                </c:pt>
                <c:pt idx="7083">
                  <c:v>2.0134228000000001E-2</c:v>
                </c:pt>
                <c:pt idx="7084">
                  <c:v>4.0268456000000001E-2</c:v>
                </c:pt>
                <c:pt idx="7085">
                  <c:v>6.7114089999999998E-3</c:v>
                </c:pt>
                <c:pt idx="7086">
                  <c:v>5.3691274999999997E-2</c:v>
                </c:pt>
                <c:pt idx="7087">
                  <c:v>1.3422819000000001E-2</c:v>
                </c:pt>
                <c:pt idx="7088">
                  <c:v>8.0536913000000002E-2</c:v>
                </c:pt>
                <c:pt idx="7089">
                  <c:v>0.127516779</c:v>
                </c:pt>
                <c:pt idx="7090">
                  <c:v>0.134228188</c:v>
                </c:pt>
                <c:pt idx="7091">
                  <c:v>0.19463087200000001</c:v>
                </c:pt>
                <c:pt idx="7092">
                  <c:v>0.154362416</c:v>
                </c:pt>
                <c:pt idx="7093">
                  <c:v>0.120805369</c:v>
                </c:pt>
                <c:pt idx="7094">
                  <c:v>0.120805369</c:v>
                </c:pt>
                <c:pt idx="7095">
                  <c:v>0.20805369100000001</c:v>
                </c:pt>
                <c:pt idx="7096">
                  <c:v>8.7248322000000003E-2</c:v>
                </c:pt>
                <c:pt idx="7097">
                  <c:v>8.0536913000000002E-2</c:v>
                </c:pt>
                <c:pt idx="7098">
                  <c:v>4.0268456000000001E-2</c:v>
                </c:pt>
                <c:pt idx="7099">
                  <c:v>0.18120805400000001</c:v>
                </c:pt>
                <c:pt idx="7100">
                  <c:v>0.134228188</c:v>
                </c:pt>
                <c:pt idx="7101">
                  <c:v>0.11409395999999999</c:v>
                </c:pt>
                <c:pt idx="7102">
                  <c:v>0.161073826</c:v>
                </c:pt>
                <c:pt idx="7103">
                  <c:v>0.154362416</c:v>
                </c:pt>
                <c:pt idx="7104">
                  <c:v>0.19463087200000001</c:v>
                </c:pt>
                <c:pt idx="7105">
                  <c:v>0.161073826</c:v>
                </c:pt>
                <c:pt idx="7106">
                  <c:v>0.17449664400000001</c:v>
                </c:pt>
                <c:pt idx="7107">
                  <c:v>0.18791946300000001</c:v>
                </c:pt>
                <c:pt idx="7108">
                  <c:v>0.18120805400000001</c:v>
                </c:pt>
                <c:pt idx="7109">
                  <c:v>0.18120805400000001</c:v>
                </c:pt>
                <c:pt idx="7110">
                  <c:v>0.10738254999999999</c:v>
                </c:pt>
                <c:pt idx="7111">
                  <c:v>0.140939597</c:v>
                </c:pt>
                <c:pt idx="7112">
                  <c:v>0.134228188</c:v>
                </c:pt>
                <c:pt idx="7113">
                  <c:v>0.11409395999999999</c:v>
                </c:pt>
                <c:pt idx="7114">
                  <c:v>0.127516779</c:v>
                </c:pt>
                <c:pt idx="7115">
                  <c:v>0.11409395999999999</c:v>
                </c:pt>
                <c:pt idx="7116">
                  <c:v>0.11409395999999999</c:v>
                </c:pt>
                <c:pt idx="7117">
                  <c:v>0.10067114100000001</c:v>
                </c:pt>
                <c:pt idx="7118">
                  <c:v>0.134228188</c:v>
                </c:pt>
                <c:pt idx="7119">
                  <c:v>0.167785235</c:v>
                </c:pt>
                <c:pt idx="7120">
                  <c:v>0.147651007</c:v>
                </c:pt>
                <c:pt idx="7121">
                  <c:v>0.167785235</c:v>
                </c:pt>
                <c:pt idx="7122">
                  <c:v>0.134228188</c:v>
                </c:pt>
                <c:pt idx="7123">
                  <c:v>0.10738254999999999</c:v>
                </c:pt>
                <c:pt idx="7124">
                  <c:v>0.11409395999999999</c:v>
                </c:pt>
                <c:pt idx="7125">
                  <c:v>7.3825503000000001E-2</c:v>
                </c:pt>
                <c:pt idx="7126">
                  <c:v>0.11409395999999999</c:v>
                </c:pt>
                <c:pt idx="7127">
                  <c:v>8.0536913000000002E-2</c:v>
                </c:pt>
                <c:pt idx="7128">
                  <c:v>0.10738254999999999</c:v>
                </c:pt>
                <c:pt idx="7129">
                  <c:v>7.3825503000000001E-2</c:v>
                </c:pt>
                <c:pt idx="7130">
                  <c:v>2.0134228000000001E-2</c:v>
                </c:pt>
                <c:pt idx="7131">
                  <c:v>4.6979866000000002E-2</c:v>
                </c:pt>
                <c:pt idx="7132">
                  <c:v>0.127516779</c:v>
                </c:pt>
                <c:pt idx="7133">
                  <c:v>0.134228188</c:v>
                </c:pt>
                <c:pt idx="7134">
                  <c:v>0.120805369</c:v>
                </c:pt>
                <c:pt idx="7135">
                  <c:v>0.134228188</c:v>
                </c:pt>
                <c:pt idx="7136">
                  <c:v>0.134228188</c:v>
                </c:pt>
                <c:pt idx="7137">
                  <c:v>0.134228188</c:v>
                </c:pt>
                <c:pt idx="7138">
                  <c:v>0.17449664400000001</c:v>
                </c:pt>
                <c:pt idx="7139">
                  <c:v>0.19463087200000001</c:v>
                </c:pt>
                <c:pt idx="7140">
                  <c:v>0.17449664400000001</c:v>
                </c:pt>
                <c:pt idx="7141">
                  <c:v>0.161073826</c:v>
                </c:pt>
                <c:pt idx="7142">
                  <c:v>0.161073826</c:v>
                </c:pt>
                <c:pt idx="7143">
                  <c:v>0.19463087200000001</c:v>
                </c:pt>
                <c:pt idx="7144">
                  <c:v>0.134228188</c:v>
                </c:pt>
                <c:pt idx="7145">
                  <c:v>0.161073826</c:v>
                </c:pt>
                <c:pt idx="7146">
                  <c:v>0.134228188</c:v>
                </c:pt>
                <c:pt idx="7147">
                  <c:v>0.127516779</c:v>
                </c:pt>
                <c:pt idx="7148">
                  <c:v>0.127516779</c:v>
                </c:pt>
                <c:pt idx="7149">
                  <c:v>0.140939597</c:v>
                </c:pt>
                <c:pt idx="7150">
                  <c:v>0.147651007</c:v>
                </c:pt>
                <c:pt idx="7151">
                  <c:v>0.140939597</c:v>
                </c:pt>
                <c:pt idx="7152">
                  <c:v>0.154362416</c:v>
                </c:pt>
                <c:pt idx="7153">
                  <c:v>0.10067114100000001</c:v>
                </c:pt>
                <c:pt idx="7154">
                  <c:v>8.7248322000000003E-2</c:v>
                </c:pt>
                <c:pt idx="7155">
                  <c:v>6.7114093999999999E-2</c:v>
                </c:pt>
                <c:pt idx="7156">
                  <c:v>5.3691274999999997E-2</c:v>
                </c:pt>
                <c:pt idx="7157">
                  <c:v>0.11409395999999999</c:v>
                </c:pt>
                <c:pt idx="7158">
                  <c:v>0.10067114100000001</c:v>
                </c:pt>
                <c:pt idx="7159">
                  <c:v>0.10738254999999999</c:v>
                </c:pt>
                <c:pt idx="7160">
                  <c:v>0.17449664400000001</c:v>
                </c:pt>
                <c:pt idx="7161">
                  <c:v>0.19463087200000001</c:v>
                </c:pt>
                <c:pt idx="7162">
                  <c:v>0.25503355700000002</c:v>
                </c:pt>
                <c:pt idx="7163">
                  <c:v>0.22818791899999999</c:v>
                </c:pt>
                <c:pt idx="7164">
                  <c:v>0.20805369100000001</c:v>
                </c:pt>
                <c:pt idx="7165">
                  <c:v>0.127516779</c:v>
                </c:pt>
                <c:pt idx="7166">
                  <c:v>0.18120805400000001</c:v>
                </c:pt>
                <c:pt idx="7167">
                  <c:v>0.18791946300000001</c:v>
                </c:pt>
                <c:pt idx="7168">
                  <c:v>0.18791946300000001</c:v>
                </c:pt>
                <c:pt idx="7169">
                  <c:v>0.22147650999999999</c:v>
                </c:pt>
                <c:pt idx="7170">
                  <c:v>0.23489932899999999</c:v>
                </c:pt>
                <c:pt idx="7171">
                  <c:v>0.268456376</c:v>
                </c:pt>
                <c:pt idx="7172">
                  <c:v>0.268456376</c:v>
                </c:pt>
                <c:pt idx="7173">
                  <c:v>0.24161073799999999</c:v>
                </c:pt>
                <c:pt idx="7174">
                  <c:v>0.18120805400000001</c:v>
                </c:pt>
                <c:pt idx="7175">
                  <c:v>0.167785235</c:v>
                </c:pt>
                <c:pt idx="7176">
                  <c:v>0.167785235</c:v>
                </c:pt>
                <c:pt idx="7177">
                  <c:v>0.127516779</c:v>
                </c:pt>
                <c:pt idx="7178">
                  <c:v>0.120805369</c:v>
                </c:pt>
                <c:pt idx="7179">
                  <c:v>0.120805369</c:v>
                </c:pt>
                <c:pt idx="7180">
                  <c:v>0.10738254999999999</c:v>
                </c:pt>
                <c:pt idx="7181">
                  <c:v>0.120805369</c:v>
                </c:pt>
                <c:pt idx="7182">
                  <c:v>0.140939597</c:v>
                </c:pt>
                <c:pt idx="7183">
                  <c:v>0.154362416</c:v>
                </c:pt>
                <c:pt idx="7184">
                  <c:v>0.154362416</c:v>
                </c:pt>
                <c:pt idx="7185">
                  <c:v>0.18120805400000001</c:v>
                </c:pt>
                <c:pt idx="7186">
                  <c:v>0.19463087200000001</c:v>
                </c:pt>
                <c:pt idx="7187">
                  <c:v>0.134228188</c:v>
                </c:pt>
                <c:pt idx="7188">
                  <c:v>0.154362416</c:v>
                </c:pt>
                <c:pt idx="7189">
                  <c:v>0.17449664400000001</c:v>
                </c:pt>
                <c:pt idx="7190">
                  <c:v>0.140939597</c:v>
                </c:pt>
                <c:pt idx="7191">
                  <c:v>0.134228188</c:v>
                </c:pt>
                <c:pt idx="7192">
                  <c:v>0.10738254999999999</c:v>
                </c:pt>
                <c:pt idx="7193">
                  <c:v>0.11409395999999999</c:v>
                </c:pt>
                <c:pt idx="7194">
                  <c:v>0.127516779</c:v>
                </c:pt>
                <c:pt idx="7195">
                  <c:v>0.18120805400000001</c:v>
                </c:pt>
                <c:pt idx="7196">
                  <c:v>0.120805369</c:v>
                </c:pt>
                <c:pt idx="7197">
                  <c:v>0.10738254999999999</c:v>
                </c:pt>
                <c:pt idx="7198">
                  <c:v>0.154362416</c:v>
                </c:pt>
                <c:pt idx="7199">
                  <c:v>0.140939597</c:v>
                </c:pt>
                <c:pt idx="7200">
                  <c:v>8.6553096999999996E-2</c:v>
                </c:pt>
                <c:pt idx="7201">
                  <c:v>8.9068710999999995E-2</c:v>
                </c:pt>
                <c:pt idx="7202">
                  <c:v>9.7830794999999998E-2</c:v>
                </c:pt>
                <c:pt idx="7203">
                  <c:v>9.7563699000000004E-2</c:v>
                </c:pt>
                <c:pt idx="7204">
                  <c:v>9.5386050999999999E-2</c:v>
                </c:pt>
                <c:pt idx="7205">
                  <c:v>8.7513550999999995E-2</c:v>
                </c:pt>
                <c:pt idx="7206">
                  <c:v>8.7699942000000003E-2</c:v>
                </c:pt>
                <c:pt idx="7207">
                  <c:v>9.8143831000000001E-2</c:v>
                </c:pt>
                <c:pt idx="7208">
                  <c:v>0.12562240699999999</c:v>
                </c:pt>
                <c:pt idx="7209">
                  <c:v>0.146374479</c:v>
                </c:pt>
                <c:pt idx="7210">
                  <c:v>0.164310336</c:v>
                </c:pt>
                <c:pt idx="7211">
                  <c:v>0.16856971400000001</c:v>
                </c:pt>
                <c:pt idx="7212">
                  <c:v>0.16730740699999999</c:v>
                </c:pt>
                <c:pt idx="7213">
                  <c:v>0.147644997</c:v>
                </c:pt>
                <c:pt idx="7214">
                  <c:v>0.14307661399999999</c:v>
                </c:pt>
                <c:pt idx="7215">
                  <c:v>0.15353140200000001</c:v>
                </c:pt>
                <c:pt idx="7216">
                  <c:v>0.157129884</c:v>
                </c:pt>
                <c:pt idx="7217">
                  <c:v>0.133080333</c:v>
                </c:pt>
                <c:pt idx="7218">
                  <c:v>0.13839283599999999</c:v>
                </c:pt>
                <c:pt idx="7219">
                  <c:v>0.127916962</c:v>
                </c:pt>
                <c:pt idx="7220">
                  <c:v>0.128425449</c:v>
                </c:pt>
                <c:pt idx="7221">
                  <c:v>0.108631961</c:v>
                </c:pt>
                <c:pt idx="7222">
                  <c:v>0.10920640099999999</c:v>
                </c:pt>
                <c:pt idx="7223">
                  <c:v>0.117351435</c:v>
                </c:pt>
                <c:pt idx="7224">
                  <c:v>0.113934375</c:v>
                </c:pt>
                <c:pt idx="7225">
                  <c:v>0.11601343</c:v>
                </c:pt>
                <c:pt idx="7226">
                  <c:v>0.11473085</c:v>
                </c:pt>
                <c:pt idx="7227">
                  <c:v>0.10972085600000001</c:v>
                </c:pt>
                <c:pt idx="7228">
                  <c:v>0.124754965</c:v>
                </c:pt>
                <c:pt idx="7229">
                  <c:v>0.120228276</c:v>
                </c:pt>
                <c:pt idx="7230">
                  <c:v>0.13692575700000001</c:v>
                </c:pt>
                <c:pt idx="7231">
                  <c:v>0.12973847999999999</c:v>
                </c:pt>
                <c:pt idx="7232">
                  <c:v>0.13841210300000001</c:v>
                </c:pt>
                <c:pt idx="7233">
                  <c:v>0.14704926300000001</c:v>
                </c:pt>
                <c:pt idx="7234">
                  <c:v>0.158233821</c:v>
                </c:pt>
                <c:pt idx="7235">
                  <c:v>0.16557745600000001</c:v>
                </c:pt>
                <c:pt idx="7236">
                  <c:v>0.15673653800000001</c:v>
                </c:pt>
                <c:pt idx="7237">
                  <c:v>0.16967791300000001</c:v>
                </c:pt>
                <c:pt idx="7238">
                  <c:v>0.18492871499999999</c:v>
                </c:pt>
                <c:pt idx="7239">
                  <c:v>0.16481430799999999</c:v>
                </c:pt>
                <c:pt idx="7240">
                  <c:v>0.16252812699999999</c:v>
                </c:pt>
                <c:pt idx="7241">
                  <c:v>0.15317800600000001</c:v>
                </c:pt>
                <c:pt idx="7242">
                  <c:v>0.14723750899999999</c:v>
                </c:pt>
                <c:pt idx="7243">
                  <c:v>0.14364624000000001</c:v>
                </c:pt>
                <c:pt idx="7244">
                  <c:v>0.141740158</c:v>
                </c:pt>
                <c:pt idx="7245">
                  <c:v>0.14393851199999999</c:v>
                </c:pt>
                <c:pt idx="7246">
                  <c:v>0.15068140599999999</c:v>
                </c:pt>
                <c:pt idx="7247">
                  <c:v>0.148846164</c:v>
                </c:pt>
                <c:pt idx="7248">
                  <c:v>0.147127286</c:v>
                </c:pt>
                <c:pt idx="7249">
                  <c:v>0.152572244</c:v>
                </c:pt>
                <c:pt idx="7250">
                  <c:v>0.13712902399999999</c:v>
                </c:pt>
                <c:pt idx="7251">
                  <c:v>0.126687303</c:v>
                </c:pt>
                <c:pt idx="7252">
                  <c:v>0.13066725400000001</c:v>
                </c:pt>
                <c:pt idx="7253">
                  <c:v>0.13891342300000001</c:v>
                </c:pt>
                <c:pt idx="7254">
                  <c:v>0.127982765</c:v>
                </c:pt>
                <c:pt idx="7255">
                  <c:v>0.12100641400000001</c:v>
                </c:pt>
                <c:pt idx="7256">
                  <c:v>0.138533875</c:v>
                </c:pt>
                <c:pt idx="7257">
                  <c:v>0.15689304500000001</c:v>
                </c:pt>
                <c:pt idx="7258">
                  <c:v>0.181277096</c:v>
                </c:pt>
                <c:pt idx="7259">
                  <c:v>0.18752653899999999</c:v>
                </c:pt>
                <c:pt idx="7260">
                  <c:v>0.190772355</c:v>
                </c:pt>
                <c:pt idx="7261">
                  <c:v>0.18584311000000001</c:v>
                </c:pt>
                <c:pt idx="7262">
                  <c:v>0.17465914799999999</c:v>
                </c:pt>
                <c:pt idx="7263">
                  <c:v>0.167739108</c:v>
                </c:pt>
                <c:pt idx="7264">
                  <c:v>0.163263887</c:v>
                </c:pt>
                <c:pt idx="7265">
                  <c:v>0.159003481</c:v>
                </c:pt>
                <c:pt idx="7266">
                  <c:v>0.16064313099999999</c:v>
                </c:pt>
                <c:pt idx="7267">
                  <c:v>0.143682107</c:v>
                </c:pt>
                <c:pt idx="7268">
                  <c:v>0.144029185</c:v>
                </c:pt>
                <c:pt idx="7269">
                  <c:v>0.14544111500000001</c:v>
                </c:pt>
                <c:pt idx="7270">
                  <c:v>0.14449875100000001</c:v>
                </c:pt>
                <c:pt idx="7271">
                  <c:v>0.144773707</c:v>
                </c:pt>
                <c:pt idx="7272">
                  <c:v>0.145851284</c:v>
                </c:pt>
                <c:pt idx="7273">
                  <c:v>0.14518399500000001</c:v>
                </c:pt>
                <c:pt idx="7274">
                  <c:v>0.13159169300000001</c:v>
                </c:pt>
                <c:pt idx="7275">
                  <c:v>0.13990640600000001</c:v>
                </c:pt>
                <c:pt idx="7276">
                  <c:v>0.15320389000000001</c:v>
                </c:pt>
                <c:pt idx="7277">
                  <c:v>0.15324774399999999</c:v>
                </c:pt>
                <c:pt idx="7278">
                  <c:v>0.14713679299999999</c:v>
                </c:pt>
                <c:pt idx="7279">
                  <c:v>0.158265606</c:v>
                </c:pt>
                <c:pt idx="7280">
                  <c:v>0.16836008399999999</c:v>
                </c:pt>
                <c:pt idx="7281">
                  <c:v>0.17571562499999999</c:v>
                </c:pt>
                <c:pt idx="7282">
                  <c:v>0.16500628000000001</c:v>
                </c:pt>
                <c:pt idx="7283">
                  <c:v>0.16175906400000001</c:v>
                </c:pt>
                <c:pt idx="7284">
                  <c:v>0.16128821700000001</c:v>
                </c:pt>
                <c:pt idx="7285">
                  <c:v>0.15753082900000001</c:v>
                </c:pt>
                <c:pt idx="7286">
                  <c:v>0.17079179</c:v>
                </c:pt>
                <c:pt idx="7287">
                  <c:v>0.174434438</c:v>
                </c:pt>
                <c:pt idx="7288">
                  <c:v>0.15059582899999999</c:v>
                </c:pt>
                <c:pt idx="7289">
                  <c:v>0.14361971600000001</c:v>
                </c:pt>
                <c:pt idx="7290">
                  <c:v>0.12181194100000001</c:v>
                </c:pt>
                <c:pt idx="7291">
                  <c:v>0.124568284</c:v>
                </c:pt>
                <c:pt idx="7292">
                  <c:v>0.12195753300000001</c:v>
                </c:pt>
                <c:pt idx="7293">
                  <c:v>0.1115738</c:v>
                </c:pt>
                <c:pt idx="7294">
                  <c:v>9.7402923000000002E-2</c:v>
                </c:pt>
                <c:pt idx="7295">
                  <c:v>0.107010916</c:v>
                </c:pt>
                <c:pt idx="7296">
                  <c:v>0.10465706900000001</c:v>
                </c:pt>
                <c:pt idx="7297">
                  <c:v>0.107309297</c:v>
                </c:pt>
                <c:pt idx="7298">
                  <c:v>0.10639502100000001</c:v>
                </c:pt>
                <c:pt idx="7299">
                  <c:v>0.102006555</c:v>
                </c:pt>
                <c:pt idx="7300">
                  <c:v>9.8102637000000006E-2</c:v>
                </c:pt>
                <c:pt idx="7301">
                  <c:v>9.6197128000000007E-2</c:v>
                </c:pt>
                <c:pt idx="7302">
                  <c:v>0.105286509</c:v>
                </c:pt>
                <c:pt idx="7303">
                  <c:v>9.4587936999999997E-2</c:v>
                </c:pt>
                <c:pt idx="7304">
                  <c:v>0.106353961</c:v>
                </c:pt>
                <c:pt idx="7305">
                  <c:v>0.108757451</c:v>
                </c:pt>
                <c:pt idx="7306">
                  <c:v>0.139786363</c:v>
                </c:pt>
                <c:pt idx="7307">
                  <c:v>0.15127074700000001</c:v>
                </c:pt>
                <c:pt idx="7308">
                  <c:v>0.15453946599999999</c:v>
                </c:pt>
                <c:pt idx="7309">
                  <c:v>0.168591291</c:v>
                </c:pt>
                <c:pt idx="7310">
                  <c:v>0.173063412</c:v>
                </c:pt>
                <c:pt idx="7311">
                  <c:v>0.15036261100000001</c:v>
                </c:pt>
                <c:pt idx="7312">
                  <c:v>0.151362196</c:v>
                </c:pt>
                <c:pt idx="7313">
                  <c:v>0.14469759200000001</c:v>
                </c:pt>
                <c:pt idx="7314">
                  <c:v>0.13069051500000001</c:v>
                </c:pt>
                <c:pt idx="7315">
                  <c:v>0.13134807300000001</c:v>
                </c:pt>
                <c:pt idx="7316">
                  <c:v>0.13555581899999999</c:v>
                </c:pt>
                <c:pt idx="7317">
                  <c:v>0.13852852600000001</c:v>
                </c:pt>
                <c:pt idx="7318">
                  <c:v>0.12826404</c:v>
                </c:pt>
                <c:pt idx="7319">
                  <c:v>0.122021794</c:v>
                </c:pt>
                <c:pt idx="7320">
                  <c:v>0.12846368599999999</c:v>
                </c:pt>
                <c:pt idx="7321">
                  <c:v>0.122333109</c:v>
                </c:pt>
                <c:pt idx="7322">
                  <c:v>0.121432386</c:v>
                </c:pt>
                <c:pt idx="7323">
                  <c:v>0.12517926099999999</c:v>
                </c:pt>
                <c:pt idx="7324">
                  <c:v>0.100835919</c:v>
                </c:pt>
                <c:pt idx="7325">
                  <c:v>0.10363966199999999</c:v>
                </c:pt>
                <c:pt idx="7326">
                  <c:v>0.109310068</c:v>
                </c:pt>
                <c:pt idx="7327">
                  <c:v>0.109496117</c:v>
                </c:pt>
                <c:pt idx="7328">
                  <c:v>0.111808479</c:v>
                </c:pt>
                <c:pt idx="7329">
                  <c:v>0.146681651</c:v>
                </c:pt>
                <c:pt idx="7330">
                  <c:v>0.154366329</c:v>
                </c:pt>
                <c:pt idx="7331">
                  <c:v>0.142980248</c:v>
                </c:pt>
                <c:pt idx="7332">
                  <c:v>0.17703527199999999</c:v>
                </c:pt>
                <c:pt idx="7333">
                  <c:v>0.18338660900000001</c:v>
                </c:pt>
                <c:pt idx="7334">
                  <c:v>0.197891757</c:v>
                </c:pt>
                <c:pt idx="7335">
                  <c:v>0.184435919</c:v>
                </c:pt>
                <c:pt idx="7336">
                  <c:v>0.168325365</c:v>
                </c:pt>
                <c:pt idx="7337">
                  <c:v>0.155598134</c:v>
                </c:pt>
                <c:pt idx="7338">
                  <c:v>0.142796174</c:v>
                </c:pt>
                <c:pt idx="7339">
                  <c:v>0.151514441</c:v>
                </c:pt>
                <c:pt idx="7340">
                  <c:v>0.14479778700000001</c:v>
                </c:pt>
                <c:pt idx="7341">
                  <c:v>0.15207880700000001</c:v>
                </c:pt>
                <c:pt idx="7342">
                  <c:v>0.13648498100000001</c:v>
                </c:pt>
                <c:pt idx="7343">
                  <c:v>0.15029677699999999</c:v>
                </c:pt>
                <c:pt idx="7344">
                  <c:v>0.143072739</c:v>
                </c:pt>
                <c:pt idx="7345">
                  <c:v>0.13374404600000001</c:v>
                </c:pt>
                <c:pt idx="7346">
                  <c:v>0.133756131</c:v>
                </c:pt>
                <c:pt idx="7347">
                  <c:v>0.111590147</c:v>
                </c:pt>
                <c:pt idx="7348">
                  <c:v>9.8174699000000004E-2</c:v>
                </c:pt>
                <c:pt idx="7349">
                  <c:v>0.10333468</c:v>
                </c:pt>
                <c:pt idx="7350">
                  <c:v>9.0275473999999994E-2</c:v>
                </c:pt>
                <c:pt idx="7351">
                  <c:v>9.7561963000000002E-2</c:v>
                </c:pt>
                <c:pt idx="7352">
                  <c:v>0.108205967</c:v>
                </c:pt>
                <c:pt idx="7353">
                  <c:v>0.13038595</c:v>
                </c:pt>
                <c:pt idx="7354">
                  <c:v>0.153834626</c:v>
                </c:pt>
                <c:pt idx="7355">
                  <c:v>0.15401326100000001</c:v>
                </c:pt>
                <c:pt idx="7356">
                  <c:v>0.176428691</c:v>
                </c:pt>
                <c:pt idx="7357">
                  <c:v>0.16766987699999999</c:v>
                </c:pt>
                <c:pt idx="7358">
                  <c:v>0.18563032199999999</c:v>
                </c:pt>
                <c:pt idx="7359">
                  <c:v>0.15791860199999999</c:v>
                </c:pt>
                <c:pt idx="7360">
                  <c:v>0.15923514999999999</c:v>
                </c:pt>
                <c:pt idx="7361">
                  <c:v>0.15482085900000001</c:v>
                </c:pt>
                <c:pt idx="7362">
                  <c:v>0.16625747099999999</c:v>
                </c:pt>
                <c:pt idx="7363">
                  <c:v>0.15939647000000001</c:v>
                </c:pt>
                <c:pt idx="7364">
                  <c:v>0.15486133099999999</c:v>
                </c:pt>
                <c:pt idx="7365">
                  <c:v>0.14006243600000001</c:v>
                </c:pt>
                <c:pt idx="7366">
                  <c:v>0.12864130700000001</c:v>
                </c:pt>
                <c:pt idx="7367">
                  <c:v>0.13065874599999999</c:v>
                </c:pt>
                <c:pt idx="7368">
                  <c:v>0.12290319099999999</c:v>
                </c:pt>
                <c:pt idx="7369">
                  <c:v>0.127993464</c:v>
                </c:pt>
                <c:pt idx="7370">
                  <c:v>0.11878623100000001</c:v>
                </c:pt>
                <c:pt idx="7371">
                  <c:v>0.12719833899999999</c:v>
                </c:pt>
                <c:pt idx="7372">
                  <c:v>0.12317265600000001</c:v>
                </c:pt>
                <c:pt idx="7373">
                  <c:v>0.113026664</c:v>
                </c:pt>
                <c:pt idx="7374">
                  <c:v>0.123155758</c:v>
                </c:pt>
                <c:pt idx="7375">
                  <c:v>0.123498753</c:v>
                </c:pt>
                <c:pt idx="7376">
                  <c:v>0.11939543499999999</c:v>
                </c:pt>
                <c:pt idx="7377">
                  <c:v>0.137986362</c:v>
                </c:pt>
                <c:pt idx="7378">
                  <c:v>0.15051627200000001</c:v>
                </c:pt>
                <c:pt idx="7379">
                  <c:v>0.16693151000000001</c:v>
                </c:pt>
                <c:pt idx="7380">
                  <c:v>0.166893929</c:v>
                </c:pt>
                <c:pt idx="7381">
                  <c:v>0.179832608</c:v>
                </c:pt>
                <c:pt idx="7382">
                  <c:v>0.178923517</c:v>
                </c:pt>
                <c:pt idx="7383">
                  <c:v>0.17650407600000001</c:v>
                </c:pt>
                <c:pt idx="7384">
                  <c:v>0.16409929100000001</c:v>
                </c:pt>
                <c:pt idx="7385">
                  <c:v>0.15983609900000001</c:v>
                </c:pt>
                <c:pt idx="7386">
                  <c:v>0.13870468699999999</c:v>
                </c:pt>
                <c:pt idx="7387">
                  <c:v>0.13266994100000001</c:v>
                </c:pt>
                <c:pt idx="7388">
                  <c:v>0.135976553</c:v>
                </c:pt>
                <c:pt idx="7389">
                  <c:v>0.13578543100000001</c:v>
                </c:pt>
                <c:pt idx="7390">
                  <c:v>0.124248885</c:v>
                </c:pt>
                <c:pt idx="7391">
                  <c:v>0.12881131500000001</c:v>
                </c:pt>
                <c:pt idx="7392">
                  <c:v>0.1174265</c:v>
                </c:pt>
                <c:pt idx="7393">
                  <c:v>0.11114763499999999</c:v>
                </c:pt>
                <c:pt idx="7394">
                  <c:v>0.11494702800000001</c:v>
                </c:pt>
                <c:pt idx="7395">
                  <c:v>0.112399101</c:v>
                </c:pt>
                <c:pt idx="7396">
                  <c:v>0.12989489700000001</c:v>
                </c:pt>
                <c:pt idx="7397">
                  <c:v>0.130330533</c:v>
                </c:pt>
                <c:pt idx="7398">
                  <c:v>0.124131776</c:v>
                </c:pt>
                <c:pt idx="7399">
                  <c:v>0.12394350799999999</c:v>
                </c:pt>
                <c:pt idx="7400">
                  <c:v>0.13220304299999999</c:v>
                </c:pt>
                <c:pt idx="7401">
                  <c:v>0.159798995</c:v>
                </c:pt>
                <c:pt idx="7402">
                  <c:v>0.175700992</c:v>
                </c:pt>
                <c:pt idx="7403">
                  <c:v>0.15461417999999999</c:v>
                </c:pt>
                <c:pt idx="7404">
                  <c:v>0.16229634000000001</c:v>
                </c:pt>
                <c:pt idx="7405">
                  <c:v>0.173170343</c:v>
                </c:pt>
                <c:pt idx="7406">
                  <c:v>0.16998535400000001</c:v>
                </c:pt>
                <c:pt idx="7407">
                  <c:v>0.16098441199999999</c:v>
                </c:pt>
                <c:pt idx="7408">
                  <c:v>0.165818363</c:v>
                </c:pt>
                <c:pt idx="7409">
                  <c:v>0.163980231</c:v>
                </c:pt>
                <c:pt idx="7410">
                  <c:v>0.14288327100000001</c:v>
                </c:pt>
                <c:pt idx="7411">
                  <c:v>0.133158788</c:v>
                </c:pt>
                <c:pt idx="7412">
                  <c:v>0.14268383400000001</c:v>
                </c:pt>
                <c:pt idx="7413">
                  <c:v>0.13715660599999999</c:v>
                </c:pt>
                <c:pt idx="7414">
                  <c:v>0.133094713</c:v>
                </c:pt>
                <c:pt idx="7415">
                  <c:v>0.122797921</c:v>
                </c:pt>
                <c:pt idx="7416">
                  <c:v>0.113915659</c:v>
                </c:pt>
                <c:pt idx="7417">
                  <c:v>0.119494326</c:v>
                </c:pt>
                <c:pt idx="7418">
                  <c:v>0.117658466</c:v>
                </c:pt>
                <c:pt idx="7419">
                  <c:v>0.10551022</c:v>
                </c:pt>
                <c:pt idx="7420">
                  <c:v>0.115422659</c:v>
                </c:pt>
                <c:pt idx="7421">
                  <c:v>0.104140677</c:v>
                </c:pt>
                <c:pt idx="7422">
                  <c:v>0.115748897</c:v>
                </c:pt>
                <c:pt idx="7423">
                  <c:v>0.11803440699999999</c:v>
                </c:pt>
                <c:pt idx="7424">
                  <c:v>0.110566974</c:v>
                </c:pt>
                <c:pt idx="7425">
                  <c:v>0.13008675</c:v>
                </c:pt>
                <c:pt idx="7426">
                  <c:v>0.15608435900000001</c:v>
                </c:pt>
                <c:pt idx="7427">
                  <c:v>0.14390859</c:v>
                </c:pt>
                <c:pt idx="7428">
                  <c:v>0.152782589</c:v>
                </c:pt>
                <c:pt idx="7429">
                  <c:v>0.13884782800000001</c:v>
                </c:pt>
                <c:pt idx="7430">
                  <c:v>0.14852480600000001</c:v>
                </c:pt>
                <c:pt idx="7431">
                  <c:v>0.145527661</c:v>
                </c:pt>
                <c:pt idx="7432">
                  <c:v>0.13996623499999999</c:v>
                </c:pt>
                <c:pt idx="7433">
                  <c:v>0.12392315299999999</c:v>
                </c:pt>
                <c:pt idx="7434">
                  <c:v>0.120061114</c:v>
                </c:pt>
                <c:pt idx="7435">
                  <c:v>0.10897780999999999</c:v>
                </c:pt>
                <c:pt idx="7436">
                  <c:v>0.109252736</c:v>
                </c:pt>
                <c:pt idx="7437">
                  <c:v>0.110051751</c:v>
                </c:pt>
                <c:pt idx="7438">
                  <c:v>0.11660071499999999</c:v>
                </c:pt>
                <c:pt idx="7439">
                  <c:v>0.10224145699999999</c:v>
                </c:pt>
              </c:numCache>
            </c:numRef>
          </c:yVal>
          <c:smooth val="1"/>
          <c:extLst>
            <c:ext xmlns:c16="http://schemas.microsoft.com/office/drawing/2014/chart" uri="{C3380CC4-5D6E-409C-BE32-E72D297353CC}">
              <c16:uniqueId val="{00000000-0256-4575-8300-4D906A71DB7C}"/>
            </c:ext>
          </c:extLst>
        </c:ser>
        <c:dLbls>
          <c:showLegendKey val="0"/>
          <c:showVal val="0"/>
          <c:showCatName val="0"/>
          <c:showSerName val="0"/>
          <c:showPercent val="0"/>
          <c:showBubbleSize val="0"/>
        </c:dLbls>
        <c:axId val="1960697471"/>
        <c:axId val="1960696223"/>
      </c:scatterChart>
      <c:valAx>
        <c:axId val="1960697471"/>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b="1"/>
                  <a:t>Hours</a:t>
                </a:r>
                <a:endParaRPr lang="zh-CN" altLang="en-US" b="1"/>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960696223"/>
        <c:crosses val="autoZero"/>
        <c:crossBetween val="midCat"/>
      </c:valAx>
      <c:valAx>
        <c:axId val="1960696223"/>
        <c:scaling>
          <c:orientation val="minMax"/>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b="1"/>
                  <a:t>Normalized Speed</a:t>
                </a:r>
                <a:r>
                  <a:rPr lang="en-US" altLang="zh-CN" b="1" baseline="0"/>
                  <a:t> </a:t>
                </a:r>
                <a:endParaRPr lang="zh-CN" altLang="en-US" b="1"/>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960697471"/>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CN" sz="1800" b="1" i="0" baseline="0">
                <a:effectLst/>
              </a:rPr>
              <a:t>Normalized solar irradiance </a:t>
            </a:r>
            <a:endParaRPr lang="zh-CN" altLang="zh-CN">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0.10344203849518811"/>
          <c:y val="0.17171296296296296"/>
          <c:w val="0.85178018372703401"/>
          <c:h val="0.66380735887706677"/>
        </c:manualLayout>
      </c:layout>
      <c:scatterChart>
        <c:scatterStyle val="smoothMarker"/>
        <c:varyColors val="0"/>
        <c:ser>
          <c:idx val="0"/>
          <c:order val="0"/>
          <c:tx>
            <c:strRef>
              <c:f>weather_2!$C$1</c:f>
              <c:strCache>
                <c:ptCount val="1"/>
                <c:pt idx="0">
                  <c:v>Temp</c:v>
                </c:pt>
              </c:strCache>
            </c:strRef>
          </c:tx>
          <c:spPr>
            <a:ln w="19050" cap="rnd">
              <a:solidFill>
                <a:schemeClr val="accent1"/>
              </a:solidFill>
              <a:round/>
            </a:ln>
            <a:effectLst/>
          </c:spPr>
          <c:marker>
            <c:symbol val="none"/>
          </c:marker>
          <c:yVal>
            <c:numRef>
              <c:f>weather_2!$F$2:$F$7441</c:f>
              <c:numCache>
                <c:formatCode>General</c:formatCode>
                <c:ptCount val="7440"/>
                <c:pt idx="0">
                  <c:v>0</c:v>
                </c:pt>
                <c:pt idx="1">
                  <c:v>5.4755043000000003E-2</c:v>
                </c:pt>
                <c:pt idx="2">
                  <c:v>0.23631123900000001</c:v>
                </c:pt>
                <c:pt idx="3">
                  <c:v>0.46109510100000001</c:v>
                </c:pt>
                <c:pt idx="4">
                  <c:v>0.67723342900000005</c:v>
                </c:pt>
                <c:pt idx="5">
                  <c:v>0.83861671500000001</c:v>
                </c:pt>
                <c:pt idx="6">
                  <c:v>0.95677233399999995</c:v>
                </c:pt>
                <c:pt idx="7">
                  <c:v>1</c:v>
                </c:pt>
                <c:pt idx="8">
                  <c:v>0.971181556</c:v>
                </c:pt>
                <c:pt idx="9">
                  <c:v>0.84438040299999995</c:v>
                </c:pt>
                <c:pt idx="10">
                  <c:v>0.68011527400000005</c:v>
                </c:pt>
                <c:pt idx="11">
                  <c:v>0.47838616699999997</c:v>
                </c:pt>
                <c:pt idx="12">
                  <c:v>0.239193084</c:v>
                </c:pt>
                <c:pt idx="13">
                  <c:v>3.7463977000000002E-2</c:v>
                </c:pt>
                <c:pt idx="14">
                  <c:v>0</c:v>
                </c:pt>
                <c:pt idx="15">
                  <c:v>0</c:v>
                </c:pt>
                <c:pt idx="16">
                  <c:v>4.6109509999999999E-2</c:v>
                </c:pt>
                <c:pt idx="17">
                  <c:v>0.23054754999999999</c:v>
                </c:pt>
                <c:pt idx="18">
                  <c:v>0.46397694499999997</c:v>
                </c:pt>
                <c:pt idx="19">
                  <c:v>0.64265129700000001</c:v>
                </c:pt>
                <c:pt idx="20">
                  <c:v>0.81556196000000003</c:v>
                </c:pt>
                <c:pt idx="21">
                  <c:v>0.93659942399999996</c:v>
                </c:pt>
                <c:pt idx="22">
                  <c:v>0.974063401</c:v>
                </c:pt>
                <c:pt idx="23">
                  <c:v>0.93083573500000005</c:v>
                </c:pt>
                <c:pt idx="24">
                  <c:v>0.81268011500000004</c:v>
                </c:pt>
                <c:pt idx="25">
                  <c:v>0.65417867399999996</c:v>
                </c:pt>
                <c:pt idx="26">
                  <c:v>0.43804034600000002</c:v>
                </c:pt>
                <c:pt idx="27">
                  <c:v>0.213256484</c:v>
                </c:pt>
                <c:pt idx="28">
                  <c:v>4.6109509999999999E-2</c:v>
                </c:pt>
                <c:pt idx="29">
                  <c:v>0</c:v>
                </c:pt>
                <c:pt idx="30">
                  <c:v>0</c:v>
                </c:pt>
                <c:pt idx="31">
                  <c:v>6.0518731999999999E-2</c:v>
                </c:pt>
                <c:pt idx="32">
                  <c:v>0.195965418</c:v>
                </c:pt>
                <c:pt idx="33">
                  <c:v>0.308357349</c:v>
                </c:pt>
                <c:pt idx="34">
                  <c:v>0.43804034600000002</c:v>
                </c:pt>
                <c:pt idx="35">
                  <c:v>0.79827089299999998</c:v>
                </c:pt>
                <c:pt idx="36">
                  <c:v>0.87896253599999996</c:v>
                </c:pt>
                <c:pt idx="37">
                  <c:v>0.916426513</c:v>
                </c:pt>
                <c:pt idx="38">
                  <c:v>0.87319884699999994</c:v>
                </c:pt>
                <c:pt idx="39">
                  <c:v>0.77809798299999999</c:v>
                </c:pt>
                <c:pt idx="40">
                  <c:v>0.64841498600000003</c:v>
                </c:pt>
                <c:pt idx="41">
                  <c:v>0.38616714699999999</c:v>
                </c:pt>
                <c:pt idx="42">
                  <c:v>0.112391931</c:v>
                </c:pt>
                <c:pt idx="43">
                  <c:v>2.5936599000000001E-2</c:v>
                </c:pt>
                <c:pt idx="44">
                  <c:v>0</c:v>
                </c:pt>
                <c:pt idx="45">
                  <c:v>0</c:v>
                </c:pt>
                <c:pt idx="46">
                  <c:v>6.9164265000000003E-2</c:v>
                </c:pt>
                <c:pt idx="47">
                  <c:v>0.21613832899999999</c:v>
                </c:pt>
                <c:pt idx="48">
                  <c:v>0.42363112400000003</c:v>
                </c:pt>
                <c:pt idx="49">
                  <c:v>0.57348703199999995</c:v>
                </c:pt>
                <c:pt idx="50">
                  <c:v>0.67723342900000005</c:v>
                </c:pt>
                <c:pt idx="51">
                  <c:v>0.88184437999999998</c:v>
                </c:pt>
                <c:pt idx="52">
                  <c:v>0.74351584999999998</c:v>
                </c:pt>
                <c:pt idx="53">
                  <c:v>0.55043227699999997</c:v>
                </c:pt>
                <c:pt idx="54">
                  <c:v>0.28818443799999999</c:v>
                </c:pt>
                <c:pt idx="55">
                  <c:v>0.36311239200000001</c:v>
                </c:pt>
                <c:pt idx="56">
                  <c:v>0.198847262</c:v>
                </c:pt>
                <c:pt idx="57">
                  <c:v>7.4927954000000005E-2</c:v>
                </c:pt>
                <c:pt idx="58">
                  <c:v>2.5936599000000001E-2</c:v>
                </c:pt>
                <c:pt idx="59">
                  <c:v>0</c:v>
                </c:pt>
                <c:pt idx="60">
                  <c:v>0</c:v>
                </c:pt>
                <c:pt idx="61">
                  <c:v>6.3400576E-2</c:v>
                </c:pt>
                <c:pt idx="62">
                  <c:v>0.25072046100000001</c:v>
                </c:pt>
                <c:pt idx="63">
                  <c:v>0.28242074900000003</c:v>
                </c:pt>
                <c:pt idx="64">
                  <c:v>0.121037464</c:v>
                </c:pt>
                <c:pt idx="65">
                  <c:v>0.10951008600000001</c:v>
                </c:pt>
                <c:pt idx="66">
                  <c:v>0.34293948099999999</c:v>
                </c:pt>
                <c:pt idx="67">
                  <c:v>0.23631123900000001</c:v>
                </c:pt>
                <c:pt idx="68">
                  <c:v>0.141210375</c:v>
                </c:pt>
                <c:pt idx="69">
                  <c:v>0.121037464</c:v>
                </c:pt>
                <c:pt idx="70">
                  <c:v>0.20172910699999999</c:v>
                </c:pt>
                <c:pt idx="71">
                  <c:v>0.17291066299999999</c:v>
                </c:pt>
                <c:pt idx="72">
                  <c:v>0.121037464</c:v>
                </c:pt>
                <c:pt idx="73">
                  <c:v>2.3054755E-2</c:v>
                </c:pt>
                <c:pt idx="74">
                  <c:v>0</c:v>
                </c:pt>
                <c:pt idx="75">
                  <c:v>0</c:v>
                </c:pt>
                <c:pt idx="76">
                  <c:v>5.1873199000000002E-2</c:v>
                </c:pt>
                <c:pt idx="77">
                  <c:v>0.213256484</c:v>
                </c:pt>
                <c:pt idx="78">
                  <c:v>0.28818443799999999</c:v>
                </c:pt>
                <c:pt idx="79">
                  <c:v>0.37463976900000001</c:v>
                </c:pt>
                <c:pt idx="80">
                  <c:v>0.35734870299999999</c:v>
                </c:pt>
                <c:pt idx="81">
                  <c:v>0.72334293900000002</c:v>
                </c:pt>
                <c:pt idx="82">
                  <c:v>0.265129683</c:v>
                </c:pt>
                <c:pt idx="83">
                  <c:v>2.8818443999999999E-2</c:v>
                </c:pt>
                <c:pt idx="84">
                  <c:v>1.4409221999999999E-2</c:v>
                </c:pt>
                <c:pt idx="85">
                  <c:v>2.8818443999999999E-2</c:v>
                </c:pt>
                <c:pt idx="86">
                  <c:v>0.100864553</c:v>
                </c:pt>
                <c:pt idx="87">
                  <c:v>0.10951008600000001</c:v>
                </c:pt>
                <c:pt idx="88">
                  <c:v>3.4582133000000001E-2</c:v>
                </c:pt>
                <c:pt idx="89">
                  <c:v>0</c:v>
                </c:pt>
                <c:pt idx="90">
                  <c:v>0</c:v>
                </c:pt>
                <c:pt idx="91">
                  <c:v>4.3227665999999998E-2</c:v>
                </c:pt>
                <c:pt idx="92">
                  <c:v>0.16426513000000001</c:v>
                </c:pt>
                <c:pt idx="93">
                  <c:v>0.44668587900000001</c:v>
                </c:pt>
                <c:pt idx="94">
                  <c:v>0.65706051899999995</c:v>
                </c:pt>
                <c:pt idx="95">
                  <c:v>0.77809798299999999</c:v>
                </c:pt>
                <c:pt idx="96">
                  <c:v>0.81268011500000004</c:v>
                </c:pt>
                <c:pt idx="97">
                  <c:v>0.95677233399999995</c:v>
                </c:pt>
                <c:pt idx="98">
                  <c:v>0.62247838600000005</c:v>
                </c:pt>
                <c:pt idx="99">
                  <c:v>0.68011527400000005</c:v>
                </c:pt>
                <c:pt idx="100">
                  <c:v>0.47550432300000001</c:v>
                </c:pt>
                <c:pt idx="101">
                  <c:v>0.21037464</c:v>
                </c:pt>
                <c:pt idx="102">
                  <c:v>7.4927954000000005E-2</c:v>
                </c:pt>
                <c:pt idx="103">
                  <c:v>1.1527378E-2</c:v>
                </c:pt>
                <c:pt idx="104">
                  <c:v>0</c:v>
                </c:pt>
                <c:pt idx="105">
                  <c:v>0</c:v>
                </c:pt>
                <c:pt idx="106">
                  <c:v>5.1873199000000002E-2</c:v>
                </c:pt>
                <c:pt idx="107">
                  <c:v>0.11527377499999999</c:v>
                </c:pt>
                <c:pt idx="108">
                  <c:v>0.34293948099999999</c:v>
                </c:pt>
                <c:pt idx="109">
                  <c:v>0.64265129700000001</c:v>
                </c:pt>
                <c:pt idx="110">
                  <c:v>0.84149855900000003</c:v>
                </c:pt>
                <c:pt idx="111">
                  <c:v>0.87896253599999996</c:v>
                </c:pt>
                <c:pt idx="112">
                  <c:v>0.58789625400000001</c:v>
                </c:pt>
                <c:pt idx="113">
                  <c:v>0.62824207499999996</c:v>
                </c:pt>
                <c:pt idx="114">
                  <c:v>0.49855907799999999</c:v>
                </c:pt>
                <c:pt idx="115">
                  <c:v>0.121037464</c:v>
                </c:pt>
                <c:pt idx="116">
                  <c:v>0.25072046100000001</c:v>
                </c:pt>
                <c:pt idx="117">
                  <c:v>0.14409221899999999</c:v>
                </c:pt>
                <c:pt idx="118">
                  <c:v>1.7291066000000001E-2</c:v>
                </c:pt>
                <c:pt idx="119">
                  <c:v>0</c:v>
                </c:pt>
                <c:pt idx="120">
                  <c:v>0</c:v>
                </c:pt>
                <c:pt idx="121">
                  <c:v>2.3054755E-2</c:v>
                </c:pt>
                <c:pt idx="122">
                  <c:v>5.1873199000000002E-2</c:v>
                </c:pt>
                <c:pt idx="123">
                  <c:v>8.3573487000000002E-2</c:v>
                </c:pt>
                <c:pt idx="124">
                  <c:v>0.17579250699999999</c:v>
                </c:pt>
                <c:pt idx="125">
                  <c:v>0.29971181600000002</c:v>
                </c:pt>
                <c:pt idx="126">
                  <c:v>0.25072046100000001</c:v>
                </c:pt>
                <c:pt idx="127">
                  <c:v>0.46397694499999997</c:v>
                </c:pt>
                <c:pt idx="128">
                  <c:v>0.13544668600000001</c:v>
                </c:pt>
                <c:pt idx="129">
                  <c:v>0.152737752</c:v>
                </c:pt>
                <c:pt idx="130">
                  <c:v>0.24495677199999999</c:v>
                </c:pt>
                <c:pt idx="131">
                  <c:v>0.195965418</c:v>
                </c:pt>
                <c:pt idx="132">
                  <c:v>0.13544668600000001</c:v>
                </c:pt>
                <c:pt idx="133">
                  <c:v>2.5936599000000001E-2</c:v>
                </c:pt>
                <c:pt idx="134">
                  <c:v>0</c:v>
                </c:pt>
                <c:pt idx="135">
                  <c:v>0</c:v>
                </c:pt>
                <c:pt idx="136">
                  <c:v>5.7636887999999997E-2</c:v>
                </c:pt>
                <c:pt idx="137">
                  <c:v>0.18443804</c:v>
                </c:pt>
                <c:pt idx="138">
                  <c:v>0.43515850099999998</c:v>
                </c:pt>
                <c:pt idx="139">
                  <c:v>0.46685879000000002</c:v>
                </c:pt>
                <c:pt idx="140">
                  <c:v>0.44092218999999999</c:v>
                </c:pt>
                <c:pt idx="141">
                  <c:v>0.19020172900000001</c:v>
                </c:pt>
                <c:pt idx="142">
                  <c:v>0.53890489900000005</c:v>
                </c:pt>
                <c:pt idx="143">
                  <c:v>0.41498559099999999</c:v>
                </c:pt>
                <c:pt idx="144">
                  <c:v>0.62247838600000005</c:v>
                </c:pt>
                <c:pt idx="145">
                  <c:v>0.691642651</c:v>
                </c:pt>
                <c:pt idx="146">
                  <c:v>0.239193084</c:v>
                </c:pt>
                <c:pt idx="147">
                  <c:v>0.14697406299999999</c:v>
                </c:pt>
                <c:pt idx="148">
                  <c:v>4.8991354000000001E-2</c:v>
                </c:pt>
                <c:pt idx="149">
                  <c:v>0</c:v>
                </c:pt>
                <c:pt idx="150">
                  <c:v>0</c:v>
                </c:pt>
                <c:pt idx="151">
                  <c:v>2.0172911000000002E-2</c:v>
                </c:pt>
                <c:pt idx="152">
                  <c:v>8.0691642999999993E-2</c:v>
                </c:pt>
                <c:pt idx="153">
                  <c:v>0.121037464</c:v>
                </c:pt>
                <c:pt idx="154">
                  <c:v>0.20172910699999999</c:v>
                </c:pt>
                <c:pt idx="155">
                  <c:v>0.12391930800000001</c:v>
                </c:pt>
                <c:pt idx="156">
                  <c:v>0.11815562</c:v>
                </c:pt>
                <c:pt idx="157">
                  <c:v>0.239193084</c:v>
                </c:pt>
                <c:pt idx="158">
                  <c:v>0.36023054799999998</c:v>
                </c:pt>
                <c:pt idx="159">
                  <c:v>0.35446685900000002</c:v>
                </c:pt>
                <c:pt idx="160">
                  <c:v>0.49279538899999997</c:v>
                </c:pt>
                <c:pt idx="161">
                  <c:v>0.37175792499999999</c:v>
                </c:pt>
                <c:pt idx="162">
                  <c:v>0.181556196</c:v>
                </c:pt>
                <c:pt idx="163">
                  <c:v>2.3054755E-2</c:v>
                </c:pt>
                <c:pt idx="164">
                  <c:v>0</c:v>
                </c:pt>
                <c:pt idx="165">
                  <c:v>0</c:v>
                </c:pt>
                <c:pt idx="166">
                  <c:v>3.7463977000000002E-2</c:v>
                </c:pt>
                <c:pt idx="167">
                  <c:v>0.20172910699999999</c:v>
                </c:pt>
                <c:pt idx="168">
                  <c:v>0.17867435200000001</c:v>
                </c:pt>
                <c:pt idx="169">
                  <c:v>0.32853025899999999</c:v>
                </c:pt>
                <c:pt idx="170">
                  <c:v>0.35446685900000002</c:v>
                </c:pt>
                <c:pt idx="171">
                  <c:v>0.56772334300000005</c:v>
                </c:pt>
                <c:pt idx="172">
                  <c:v>0.73198847300000003</c:v>
                </c:pt>
                <c:pt idx="173">
                  <c:v>0.832853026</c:v>
                </c:pt>
                <c:pt idx="174">
                  <c:v>0.51873198799999998</c:v>
                </c:pt>
                <c:pt idx="175">
                  <c:v>0.21037464</c:v>
                </c:pt>
                <c:pt idx="176">
                  <c:v>0.112391931</c:v>
                </c:pt>
                <c:pt idx="177">
                  <c:v>8.9337176000000004E-2</c:v>
                </c:pt>
                <c:pt idx="178">
                  <c:v>2.0172911000000002E-2</c:v>
                </c:pt>
                <c:pt idx="179">
                  <c:v>0</c:v>
                </c:pt>
                <c:pt idx="180">
                  <c:v>0</c:v>
                </c:pt>
                <c:pt idx="181">
                  <c:v>3.1700288E-2</c:v>
                </c:pt>
                <c:pt idx="182">
                  <c:v>0.13544668600000001</c:v>
                </c:pt>
                <c:pt idx="183">
                  <c:v>0.43227665700000001</c:v>
                </c:pt>
                <c:pt idx="184">
                  <c:v>0.12391930800000001</c:v>
                </c:pt>
                <c:pt idx="185">
                  <c:v>0.16138328499999999</c:v>
                </c:pt>
                <c:pt idx="186">
                  <c:v>0.308357349</c:v>
                </c:pt>
                <c:pt idx="187">
                  <c:v>0.20461095100000001</c:v>
                </c:pt>
                <c:pt idx="188">
                  <c:v>0.20461095100000001</c:v>
                </c:pt>
                <c:pt idx="189">
                  <c:v>0.152737752</c:v>
                </c:pt>
                <c:pt idx="190">
                  <c:v>0.13832853000000001</c:v>
                </c:pt>
                <c:pt idx="191">
                  <c:v>0.17291066299999999</c:v>
                </c:pt>
                <c:pt idx="192">
                  <c:v>6.3400576E-2</c:v>
                </c:pt>
                <c:pt idx="193">
                  <c:v>1.7291066000000001E-2</c:v>
                </c:pt>
                <c:pt idx="194">
                  <c:v>0</c:v>
                </c:pt>
                <c:pt idx="195">
                  <c:v>0</c:v>
                </c:pt>
                <c:pt idx="196">
                  <c:v>4.8991354000000001E-2</c:v>
                </c:pt>
                <c:pt idx="197">
                  <c:v>0.239193084</c:v>
                </c:pt>
                <c:pt idx="198">
                  <c:v>0.46397694499999997</c:v>
                </c:pt>
                <c:pt idx="199">
                  <c:v>0.691642651</c:v>
                </c:pt>
                <c:pt idx="200">
                  <c:v>0.68011527400000005</c:v>
                </c:pt>
                <c:pt idx="201">
                  <c:v>0.46109510100000001</c:v>
                </c:pt>
                <c:pt idx="202">
                  <c:v>0.25936599399999999</c:v>
                </c:pt>
                <c:pt idx="203">
                  <c:v>0.33141210399999999</c:v>
                </c:pt>
                <c:pt idx="204">
                  <c:v>0.30259365999999999</c:v>
                </c:pt>
                <c:pt idx="205">
                  <c:v>0.42074928</c:v>
                </c:pt>
                <c:pt idx="206">
                  <c:v>0.37752161400000001</c:v>
                </c:pt>
                <c:pt idx="207">
                  <c:v>0.17291066299999999</c:v>
                </c:pt>
                <c:pt idx="208">
                  <c:v>2.8818443999999999E-2</c:v>
                </c:pt>
                <c:pt idx="209">
                  <c:v>0</c:v>
                </c:pt>
                <c:pt idx="210">
                  <c:v>0</c:v>
                </c:pt>
                <c:pt idx="211">
                  <c:v>3.7463977000000002E-2</c:v>
                </c:pt>
                <c:pt idx="212">
                  <c:v>0.12968299699999999</c:v>
                </c:pt>
                <c:pt idx="213">
                  <c:v>0.35446685900000002</c:v>
                </c:pt>
                <c:pt idx="214">
                  <c:v>0.46685879000000002</c:v>
                </c:pt>
                <c:pt idx="215">
                  <c:v>0.71469740599999998</c:v>
                </c:pt>
                <c:pt idx="216">
                  <c:v>0.720461095</c:v>
                </c:pt>
                <c:pt idx="217">
                  <c:v>0.70317002900000003</c:v>
                </c:pt>
                <c:pt idx="218">
                  <c:v>0.92219020200000001</c:v>
                </c:pt>
                <c:pt idx="219">
                  <c:v>0.63112391899999998</c:v>
                </c:pt>
                <c:pt idx="220">
                  <c:v>0.36311239200000001</c:v>
                </c:pt>
                <c:pt idx="221">
                  <c:v>0.13256484099999999</c:v>
                </c:pt>
                <c:pt idx="222">
                  <c:v>7.4927954000000005E-2</c:v>
                </c:pt>
                <c:pt idx="223">
                  <c:v>8.6455330000000004E-3</c:v>
                </c:pt>
                <c:pt idx="224">
                  <c:v>0</c:v>
                </c:pt>
                <c:pt idx="225">
                  <c:v>0</c:v>
                </c:pt>
                <c:pt idx="226">
                  <c:v>1.1527378E-2</c:v>
                </c:pt>
                <c:pt idx="227">
                  <c:v>6.9164265000000003E-2</c:v>
                </c:pt>
                <c:pt idx="228">
                  <c:v>0.15850144099999999</c:v>
                </c:pt>
                <c:pt idx="229">
                  <c:v>0.13256484099999999</c:v>
                </c:pt>
                <c:pt idx="230">
                  <c:v>0.155619597</c:v>
                </c:pt>
                <c:pt idx="231">
                  <c:v>0.27377521599999999</c:v>
                </c:pt>
                <c:pt idx="232">
                  <c:v>0.23342939500000001</c:v>
                </c:pt>
                <c:pt idx="233">
                  <c:v>0.141210375</c:v>
                </c:pt>
                <c:pt idx="234">
                  <c:v>0.126801153</c:v>
                </c:pt>
                <c:pt idx="235">
                  <c:v>0.14409221899999999</c:v>
                </c:pt>
                <c:pt idx="236">
                  <c:v>8.6455330999999996E-2</c:v>
                </c:pt>
                <c:pt idx="237">
                  <c:v>1.4409221999999999E-2</c:v>
                </c:pt>
                <c:pt idx="238">
                  <c:v>0</c:v>
                </c:pt>
                <c:pt idx="239">
                  <c:v>0</c:v>
                </c:pt>
                <c:pt idx="240">
                  <c:v>0</c:v>
                </c:pt>
                <c:pt idx="241">
                  <c:v>0</c:v>
                </c:pt>
                <c:pt idx="242">
                  <c:v>1.7291066000000001E-2</c:v>
                </c:pt>
                <c:pt idx="243">
                  <c:v>3.1700288E-2</c:v>
                </c:pt>
                <c:pt idx="244">
                  <c:v>6.9164265000000003E-2</c:v>
                </c:pt>
                <c:pt idx="245">
                  <c:v>0.10951008600000001</c:v>
                </c:pt>
                <c:pt idx="246">
                  <c:v>0.18731988499999999</c:v>
                </c:pt>
                <c:pt idx="247">
                  <c:v>0.227665706</c:v>
                </c:pt>
                <c:pt idx="248">
                  <c:v>0.152737752</c:v>
                </c:pt>
                <c:pt idx="249">
                  <c:v>8.6455330999999996E-2</c:v>
                </c:pt>
                <c:pt idx="250">
                  <c:v>0.13256484099999999</c:v>
                </c:pt>
                <c:pt idx="251">
                  <c:v>0.17291066299999999</c:v>
                </c:pt>
                <c:pt idx="252">
                  <c:v>3.4582133000000001E-2</c:v>
                </c:pt>
                <c:pt idx="253">
                  <c:v>5.7636889999999998E-3</c:v>
                </c:pt>
                <c:pt idx="254">
                  <c:v>0</c:v>
                </c:pt>
                <c:pt idx="255">
                  <c:v>0</c:v>
                </c:pt>
                <c:pt idx="256">
                  <c:v>1.7291066000000001E-2</c:v>
                </c:pt>
                <c:pt idx="257">
                  <c:v>5.1873199000000002E-2</c:v>
                </c:pt>
                <c:pt idx="258">
                  <c:v>9.7982709000000001E-2</c:v>
                </c:pt>
                <c:pt idx="259">
                  <c:v>0.25072046100000001</c:v>
                </c:pt>
                <c:pt idx="260">
                  <c:v>0.33141210399999999</c:v>
                </c:pt>
                <c:pt idx="261">
                  <c:v>0.57925072</c:v>
                </c:pt>
                <c:pt idx="262">
                  <c:v>0.58501440900000001</c:v>
                </c:pt>
                <c:pt idx="263">
                  <c:v>0.61959654200000003</c:v>
                </c:pt>
                <c:pt idx="264">
                  <c:v>0.61959654200000003</c:v>
                </c:pt>
                <c:pt idx="265">
                  <c:v>0.57348703199999995</c:v>
                </c:pt>
                <c:pt idx="266">
                  <c:v>0.32853025899999999</c:v>
                </c:pt>
                <c:pt idx="267">
                  <c:v>0.170028818</c:v>
                </c:pt>
                <c:pt idx="268">
                  <c:v>1.4409221999999999E-2</c:v>
                </c:pt>
                <c:pt idx="269">
                  <c:v>0</c:v>
                </c:pt>
                <c:pt idx="270">
                  <c:v>0</c:v>
                </c:pt>
                <c:pt idx="271">
                  <c:v>4.0345820999999997E-2</c:v>
                </c:pt>
                <c:pt idx="272">
                  <c:v>0.25648415000000002</c:v>
                </c:pt>
                <c:pt idx="273">
                  <c:v>0.45244956800000002</c:v>
                </c:pt>
                <c:pt idx="274">
                  <c:v>0.68011527400000005</c:v>
                </c:pt>
                <c:pt idx="275">
                  <c:v>0.83861671500000001</c:v>
                </c:pt>
                <c:pt idx="276">
                  <c:v>0.94812680100000002</c:v>
                </c:pt>
                <c:pt idx="277">
                  <c:v>0.98559077799999995</c:v>
                </c:pt>
                <c:pt idx="278">
                  <c:v>0.942363112</c:v>
                </c:pt>
                <c:pt idx="279">
                  <c:v>0.80691642699999999</c:v>
                </c:pt>
                <c:pt idx="280">
                  <c:v>0.65417867399999996</c:v>
                </c:pt>
                <c:pt idx="281">
                  <c:v>0.43515850099999998</c:v>
                </c:pt>
                <c:pt idx="282">
                  <c:v>0.20461095100000001</c:v>
                </c:pt>
                <c:pt idx="283">
                  <c:v>2.8818443999999999E-2</c:v>
                </c:pt>
                <c:pt idx="284">
                  <c:v>0</c:v>
                </c:pt>
                <c:pt idx="285">
                  <c:v>0</c:v>
                </c:pt>
                <c:pt idx="286">
                  <c:v>2.0172911000000002E-2</c:v>
                </c:pt>
                <c:pt idx="287">
                  <c:v>0.20749279500000001</c:v>
                </c:pt>
                <c:pt idx="288">
                  <c:v>0.265129683</c:v>
                </c:pt>
                <c:pt idx="289">
                  <c:v>0.57060518699999996</c:v>
                </c:pt>
                <c:pt idx="290">
                  <c:v>0.73198847300000003</c:v>
                </c:pt>
                <c:pt idx="291">
                  <c:v>0.78674351600000003</c:v>
                </c:pt>
                <c:pt idx="292">
                  <c:v>0.50432276700000001</c:v>
                </c:pt>
                <c:pt idx="293">
                  <c:v>0.391930836</c:v>
                </c:pt>
                <c:pt idx="294">
                  <c:v>0.64841498600000003</c:v>
                </c:pt>
                <c:pt idx="295">
                  <c:v>0.57060518699999996</c:v>
                </c:pt>
                <c:pt idx="296">
                  <c:v>0.38328530300000002</c:v>
                </c:pt>
                <c:pt idx="297">
                  <c:v>0.17579250699999999</c:v>
                </c:pt>
                <c:pt idx="298">
                  <c:v>2.8818443999999999E-2</c:v>
                </c:pt>
                <c:pt idx="299">
                  <c:v>0</c:v>
                </c:pt>
                <c:pt idx="300">
                  <c:v>0</c:v>
                </c:pt>
                <c:pt idx="301">
                  <c:v>3.1700288E-2</c:v>
                </c:pt>
                <c:pt idx="302">
                  <c:v>0.17867435200000001</c:v>
                </c:pt>
                <c:pt idx="303">
                  <c:v>0.36023054799999998</c:v>
                </c:pt>
                <c:pt idx="304">
                  <c:v>0.53025936600000001</c:v>
                </c:pt>
                <c:pt idx="305">
                  <c:v>0.69452449599999999</c:v>
                </c:pt>
                <c:pt idx="306">
                  <c:v>0.76368876100000005</c:v>
                </c:pt>
                <c:pt idx="307">
                  <c:v>0.62536023100000004</c:v>
                </c:pt>
                <c:pt idx="308">
                  <c:v>0.61671469700000003</c:v>
                </c:pt>
                <c:pt idx="309">
                  <c:v>0.59365994200000005</c:v>
                </c:pt>
                <c:pt idx="310">
                  <c:v>0.48991354500000001</c:v>
                </c:pt>
                <c:pt idx="311">
                  <c:v>0.31123919300000003</c:v>
                </c:pt>
                <c:pt idx="312">
                  <c:v>0.126801153</c:v>
                </c:pt>
                <c:pt idx="313">
                  <c:v>2.0172911000000002E-2</c:v>
                </c:pt>
                <c:pt idx="314">
                  <c:v>0</c:v>
                </c:pt>
                <c:pt idx="315">
                  <c:v>0</c:v>
                </c:pt>
                <c:pt idx="316">
                  <c:v>3.1700288E-2</c:v>
                </c:pt>
                <c:pt idx="317">
                  <c:v>0.15850144099999999</c:v>
                </c:pt>
                <c:pt idx="318">
                  <c:v>0.28242074900000003</c:v>
                </c:pt>
                <c:pt idx="319">
                  <c:v>0.50720461100000003</c:v>
                </c:pt>
                <c:pt idx="320">
                  <c:v>0.63976945200000002</c:v>
                </c:pt>
                <c:pt idx="321">
                  <c:v>0.608069164</c:v>
                </c:pt>
                <c:pt idx="322">
                  <c:v>0.67435158500000003</c:v>
                </c:pt>
                <c:pt idx="323">
                  <c:v>0.720461095</c:v>
                </c:pt>
                <c:pt idx="324">
                  <c:v>0.61959654200000003</c:v>
                </c:pt>
                <c:pt idx="325">
                  <c:v>0.49279538899999997</c:v>
                </c:pt>
                <c:pt idx="326">
                  <c:v>0.31123919300000003</c:v>
                </c:pt>
                <c:pt idx="327">
                  <c:v>0.121037464</c:v>
                </c:pt>
                <c:pt idx="328">
                  <c:v>1.4409221999999999E-2</c:v>
                </c:pt>
                <c:pt idx="329">
                  <c:v>0</c:v>
                </c:pt>
                <c:pt idx="330">
                  <c:v>0</c:v>
                </c:pt>
                <c:pt idx="331">
                  <c:v>2.0172911000000002E-2</c:v>
                </c:pt>
                <c:pt idx="332">
                  <c:v>6.0518731999999999E-2</c:v>
                </c:pt>
                <c:pt idx="333">
                  <c:v>0.30259365999999999</c:v>
                </c:pt>
                <c:pt idx="334">
                  <c:v>0.51008645500000005</c:v>
                </c:pt>
                <c:pt idx="335">
                  <c:v>0.66570605199999999</c:v>
                </c:pt>
                <c:pt idx="336">
                  <c:v>0.81556196000000003</c:v>
                </c:pt>
                <c:pt idx="337">
                  <c:v>0.68876080699999997</c:v>
                </c:pt>
                <c:pt idx="338">
                  <c:v>0.74351584999999998</c:v>
                </c:pt>
                <c:pt idx="339">
                  <c:v>0.67723342900000005</c:v>
                </c:pt>
                <c:pt idx="340">
                  <c:v>0.48991354500000001</c:v>
                </c:pt>
                <c:pt idx="341">
                  <c:v>0.34582132599999998</c:v>
                </c:pt>
                <c:pt idx="342">
                  <c:v>0.103746398</c:v>
                </c:pt>
                <c:pt idx="343">
                  <c:v>1.7291066000000001E-2</c:v>
                </c:pt>
                <c:pt idx="344">
                  <c:v>0</c:v>
                </c:pt>
                <c:pt idx="345">
                  <c:v>0</c:v>
                </c:pt>
                <c:pt idx="346">
                  <c:v>2.0172911000000002E-2</c:v>
                </c:pt>
                <c:pt idx="347">
                  <c:v>7.7809797999999999E-2</c:v>
                </c:pt>
                <c:pt idx="348">
                  <c:v>0.16426513000000001</c:v>
                </c:pt>
                <c:pt idx="349">
                  <c:v>0.30259365999999999</c:v>
                </c:pt>
                <c:pt idx="350">
                  <c:v>0.63976945200000002</c:v>
                </c:pt>
                <c:pt idx="351">
                  <c:v>0.63112391899999998</c:v>
                </c:pt>
                <c:pt idx="352">
                  <c:v>0.57060518699999996</c:v>
                </c:pt>
                <c:pt idx="353">
                  <c:v>0.84149855900000003</c:v>
                </c:pt>
                <c:pt idx="354">
                  <c:v>0.53025936600000001</c:v>
                </c:pt>
                <c:pt idx="355">
                  <c:v>0.53025936600000001</c:v>
                </c:pt>
                <c:pt idx="356">
                  <c:v>0.37175792499999999</c:v>
                </c:pt>
                <c:pt idx="357">
                  <c:v>0.18731988499999999</c:v>
                </c:pt>
                <c:pt idx="358">
                  <c:v>2.3054755E-2</c:v>
                </c:pt>
                <c:pt idx="359">
                  <c:v>0</c:v>
                </c:pt>
                <c:pt idx="360">
                  <c:v>0</c:v>
                </c:pt>
                <c:pt idx="361">
                  <c:v>3.1700288E-2</c:v>
                </c:pt>
                <c:pt idx="362">
                  <c:v>0.198847262</c:v>
                </c:pt>
                <c:pt idx="363">
                  <c:v>0.45821325600000001</c:v>
                </c:pt>
                <c:pt idx="364">
                  <c:v>0.55331412099999999</c:v>
                </c:pt>
                <c:pt idx="365">
                  <c:v>0.53602305500000003</c:v>
                </c:pt>
                <c:pt idx="366">
                  <c:v>0.775216138</c:v>
                </c:pt>
                <c:pt idx="367">
                  <c:v>0.84149855900000003</c:v>
                </c:pt>
                <c:pt idx="368">
                  <c:v>0.84149855900000003</c:v>
                </c:pt>
                <c:pt idx="369">
                  <c:v>0.832853026</c:v>
                </c:pt>
                <c:pt idx="370">
                  <c:v>0.662824207</c:v>
                </c:pt>
                <c:pt idx="371">
                  <c:v>0.42939481299999999</c:v>
                </c:pt>
                <c:pt idx="372">
                  <c:v>0.17867435200000001</c:v>
                </c:pt>
                <c:pt idx="373">
                  <c:v>2.5936599000000001E-2</c:v>
                </c:pt>
                <c:pt idx="374">
                  <c:v>0</c:v>
                </c:pt>
                <c:pt idx="375">
                  <c:v>0</c:v>
                </c:pt>
                <c:pt idx="376">
                  <c:v>1.1527378E-2</c:v>
                </c:pt>
                <c:pt idx="377">
                  <c:v>9.2219019999999999E-2</c:v>
                </c:pt>
                <c:pt idx="378">
                  <c:v>0.308357349</c:v>
                </c:pt>
                <c:pt idx="379">
                  <c:v>0.51585014399999995</c:v>
                </c:pt>
                <c:pt idx="380">
                  <c:v>0.58501440900000001</c:v>
                </c:pt>
                <c:pt idx="381">
                  <c:v>0.858789625</c:v>
                </c:pt>
                <c:pt idx="382">
                  <c:v>0.92219020200000001</c:v>
                </c:pt>
                <c:pt idx="383">
                  <c:v>0.78674351600000003</c:v>
                </c:pt>
                <c:pt idx="384">
                  <c:v>0.76368876100000005</c:v>
                </c:pt>
                <c:pt idx="385">
                  <c:v>0.58213256499999999</c:v>
                </c:pt>
                <c:pt idx="386">
                  <c:v>0.38040345800000003</c:v>
                </c:pt>
                <c:pt idx="387">
                  <c:v>0.181556196</c:v>
                </c:pt>
                <c:pt idx="388">
                  <c:v>2.3054755E-2</c:v>
                </c:pt>
                <c:pt idx="389">
                  <c:v>0</c:v>
                </c:pt>
                <c:pt idx="390">
                  <c:v>0</c:v>
                </c:pt>
                <c:pt idx="391">
                  <c:v>2.3054755E-2</c:v>
                </c:pt>
                <c:pt idx="392">
                  <c:v>0.12391930800000001</c:v>
                </c:pt>
                <c:pt idx="393">
                  <c:v>0.170028818</c:v>
                </c:pt>
                <c:pt idx="394">
                  <c:v>0.16138328499999999</c:v>
                </c:pt>
                <c:pt idx="395">
                  <c:v>0.27089337200000002</c:v>
                </c:pt>
                <c:pt idx="396">
                  <c:v>0.65994236299999998</c:v>
                </c:pt>
                <c:pt idx="397">
                  <c:v>0.72622478400000001</c:v>
                </c:pt>
                <c:pt idx="398">
                  <c:v>0.31988472600000001</c:v>
                </c:pt>
                <c:pt idx="399">
                  <c:v>4.3227665999999998E-2</c:v>
                </c:pt>
                <c:pt idx="400">
                  <c:v>0.100864553</c:v>
                </c:pt>
                <c:pt idx="401">
                  <c:v>0.15850144099999999</c:v>
                </c:pt>
                <c:pt idx="402">
                  <c:v>6.0518731999999999E-2</c:v>
                </c:pt>
                <c:pt idx="403">
                  <c:v>1.1527378E-2</c:v>
                </c:pt>
                <c:pt idx="404">
                  <c:v>0</c:v>
                </c:pt>
                <c:pt idx="405">
                  <c:v>0</c:v>
                </c:pt>
                <c:pt idx="406">
                  <c:v>3.1700288E-2</c:v>
                </c:pt>
                <c:pt idx="407">
                  <c:v>0.17867435200000001</c:v>
                </c:pt>
                <c:pt idx="408">
                  <c:v>0.40345821300000001</c:v>
                </c:pt>
                <c:pt idx="409">
                  <c:v>0.60230547599999995</c:v>
                </c:pt>
                <c:pt idx="410">
                  <c:v>0.42363112400000003</c:v>
                </c:pt>
                <c:pt idx="411">
                  <c:v>0.279538905</c:v>
                </c:pt>
                <c:pt idx="412">
                  <c:v>0.30259365999999999</c:v>
                </c:pt>
                <c:pt idx="413">
                  <c:v>0.20749279500000001</c:v>
                </c:pt>
                <c:pt idx="414">
                  <c:v>0.17291066299999999</c:v>
                </c:pt>
                <c:pt idx="415">
                  <c:v>0.308357349</c:v>
                </c:pt>
                <c:pt idx="416">
                  <c:v>0.195965418</c:v>
                </c:pt>
                <c:pt idx="417">
                  <c:v>8.9337176000000004E-2</c:v>
                </c:pt>
                <c:pt idx="418">
                  <c:v>1.7291066000000001E-2</c:v>
                </c:pt>
                <c:pt idx="419">
                  <c:v>0</c:v>
                </c:pt>
                <c:pt idx="420">
                  <c:v>0</c:v>
                </c:pt>
                <c:pt idx="421">
                  <c:v>2.8818443999999999E-2</c:v>
                </c:pt>
                <c:pt idx="422">
                  <c:v>0.18731988499999999</c:v>
                </c:pt>
                <c:pt idx="423">
                  <c:v>0.406340058</c:v>
                </c:pt>
                <c:pt idx="424">
                  <c:v>0.60518731999999997</c:v>
                </c:pt>
                <c:pt idx="425">
                  <c:v>0.75504322800000001</c:v>
                </c:pt>
                <c:pt idx="426">
                  <c:v>0.80115273799999998</c:v>
                </c:pt>
                <c:pt idx="427">
                  <c:v>0.45821325600000001</c:v>
                </c:pt>
                <c:pt idx="428">
                  <c:v>0.36887608100000002</c:v>
                </c:pt>
                <c:pt idx="429">
                  <c:v>0.35446685900000002</c:v>
                </c:pt>
                <c:pt idx="430">
                  <c:v>0.50144092200000001</c:v>
                </c:pt>
                <c:pt idx="431">
                  <c:v>0.239193084</c:v>
                </c:pt>
                <c:pt idx="432">
                  <c:v>0.121037464</c:v>
                </c:pt>
                <c:pt idx="433">
                  <c:v>1.1527378E-2</c:v>
                </c:pt>
                <c:pt idx="434">
                  <c:v>0</c:v>
                </c:pt>
                <c:pt idx="435">
                  <c:v>0</c:v>
                </c:pt>
                <c:pt idx="436">
                  <c:v>2.8818443999999999E-2</c:v>
                </c:pt>
                <c:pt idx="437">
                  <c:v>0.18443804</c:v>
                </c:pt>
                <c:pt idx="438">
                  <c:v>0.38904899100000001</c:v>
                </c:pt>
                <c:pt idx="439">
                  <c:v>0.57925072</c:v>
                </c:pt>
                <c:pt idx="440">
                  <c:v>0.720461095</c:v>
                </c:pt>
                <c:pt idx="441">
                  <c:v>0.75504322800000001</c:v>
                </c:pt>
                <c:pt idx="442">
                  <c:v>0.51585014399999995</c:v>
                </c:pt>
                <c:pt idx="443">
                  <c:v>0.66858789600000001</c:v>
                </c:pt>
                <c:pt idx="444">
                  <c:v>0.62247838600000005</c:v>
                </c:pt>
                <c:pt idx="445">
                  <c:v>0.43804034600000002</c:v>
                </c:pt>
                <c:pt idx="446">
                  <c:v>0.279538905</c:v>
                </c:pt>
                <c:pt idx="447">
                  <c:v>9.5100865000000007E-2</c:v>
                </c:pt>
                <c:pt idx="448">
                  <c:v>8.6455330000000004E-3</c:v>
                </c:pt>
                <c:pt idx="449">
                  <c:v>0</c:v>
                </c:pt>
                <c:pt idx="450">
                  <c:v>0</c:v>
                </c:pt>
                <c:pt idx="451">
                  <c:v>2.5936599000000001E-2</c:v>
                </c:pt>
                <c:pt idx="452">
                  <c:v>0.170028818</c:v>
                </c:pt>
                <c:pt idx="453">
                  <c:v>0.38040345800000003</c:v>
                </c:pt>
                <c:pt idx="454">
                  <c:v>0.55619596500000001</c:v>
                </c:pt>
                <c:pt idx="455">
                  <c:v>0.64553314100000003</c:v>
                </c:pt>
                <c:pt idx="456">
                  <c:v>0.71469740599999998</c:v>
                </c:pt>
                <c:pt idx="457">
                  <c:v>0.51873198799999998</c:v>
                </c:pt>
                <c:pt idx="458">
                  <c:v>0.21037464</c:v>
                </c:pt>
                <c:pt idx="459">
                  <c:v>9.5100865000000007E-2</c:v>
                </c:pt>
                <c:pt idx="460">
                  <c:v>0.28530259400000002</c:v>
                </c:pt>
                <c:pt idx="461">
                  <c:v>0.293948127</c:v>
                </c:pt>
                <c:pt idx="462">
                  <c:v>0.11815562</c:v>
                </c:pt>
                <c:pt idx="463">
                  <c:v>1.1527378E-2</c:v>
                </c:pt>
                <c:pt idx="464">
                  <c:v>0</c:v>
                </c:pt>
                <c:pt idx="465">
                  <c:v>0</c:v>
                </c:pt>
                <c:pt idx="466">
                  <c:v>2.3054755E-2</c:v>
                </c:pt>
                <c:pt idx="467">
                  <c:v>6.3400576E-2</c:v>
                </c:pt>
                <c:pt idx="468">
                  <c:v>0.308357349</c:v>
                </c:pt>
                <c:pt idx="469">
                  <c:v>0.45821325600000001</c:v>
                </c:pt>
                <c:pt idx="470">
                  <c:v>0.55619596500000001</c:v>
                </c:pt>
                <c:pt idx="471">
                  <c:v>0.85302593699999996</c:v>
                </c:pt>
                <c:pt idx="472">
                  <c:v>0.775216138</c:v>
                </c:pt>
                <c:pt idx="473">
                  <c:v>0.76368876100000005</c:v>
                </c:pt>
                <c:pt idx="474">
                  <c:v>0.58501440900000001</c:v>
                </c:pt>
                <c:pt idx="475">
                  <c:v>0.51585014399999995</c:v>
                </c:pt>
                <c:pt idx="476">
                  <c:v>0.37463976900000001</c:v>
                </c:pt>
                <c:pt idx="477">
                  <c:v>0.16138328499999999</c:v>
                </c:pt>
                <c:pt idx="478">
                  <c:v>1.1527378E-2</c:v>
                </c:pt>
                <c:pt idx="479">
                  <c:v>0</c:v>
                </c:pt>
                <c:pt idx="480">
                  <c:v>0</c:v>
                </c:pt>
                <c:pt idx="481">
                  <c:v>2.5936599000000001E-2</c:v>
                </c:pt>
                <c:pt idx="482">
                  <c:v>0.17867435200000001</c:v>
                </c:pt>
                <c:pt idx="483">
                  <c:v>0.38616714699999999</c:v>
                </c:pt>
                <c:pt idx="484">
                  <c:v>0.37463976900000001</c:v>
                </c:pt>
                <c:pt idx="485">
                  <c:v>0.69740634000000001</c:v>
                </c:pt>
                <c:pt idx="486">
                  <c:v>0.82997118199999997</c:v>
                </c:pt>
                <c:pt idx="487">
                  <c:v>0.86743515900000001</c:v>
                </c:pt>
                <c:pt idx="488">
                  <c:v>0.832853026</c:v>
                </c:pt>
                <c:pt idx="489">
                  <c:v>0.73198847300000003</c:v>
                </c:pt>
                <c:pt idx="490">
                  <c:v>0.54178674400000004</c:v>
                </c:pt>
                <c:pt idx="491">
                  <c:v>0.31988472600000001</c:v>
                </c:pt>
                <c:pt idx="492">
                  <c:v>0.12968299699999999</c:v>
                </c:pt>
                <c:pt idx="493">
                  <c:v>8.6455330000000004E-3</c:v>
                </c:pt>
                <c:pt idx="494">
                  <c:v>0</c:v>
                </c:pt>
                <c:pt idx="495">
                  <c:v>0</c:v>
                </c:pt>
                <c:pt idx="496">
                  <c:v>3.1700288E-2</c:v>
                </c:pt>
                <c:pt idx="497">
                  <c:v>0.17579250699999999</c:v>
                </c:pt>
                <c:pt idx="498">
                  <c:v>0.31123919300000003</c:v>
                </c:pt>
                <c:pt idx="499">
                  <c:v>0.49855907799999999</c:v>
                </c:pt>
                <c:pt idx="500">
                  <c:v>0.76080691600000006</c:v>
                </c:pt>
                <c:pt idx="501">
                  <c:v>0.86743515900000001</c:v>
                </c:pt>
                <c:pt idx="502">
                  <c:v>0.89913544700000003</c:v>
                </c:pt>
                <c:pt idx="503">
                  <c:v>0.84726224800000005</c:v>
                </c:pt>
                <c:pt idx="504">
                  <c:v>0.73487031700000005</c:v>
                </c:pt>
                <c:pt idx="505">
                  <c:v>0.55331412099999999</c:v>
                </c:pt>
                <c:pt idx="506">
                  <c:v>0.34293948099999999</c:v>
                </c:pt>
                <c:pt idx="507">
                  <c:v>0.13832853000000001</c:v>
                </c:pt>
                <c:pt idx="508">
                  <c:v>1.1527378E-2</c:v>
                </c:pt>
                <c:pt idx="509">
                  <c:v>0</c:v>
                </c:pt>
                <c:pt idx="510">
                  <c:v>0</c:v>
                </c:pt>
                <c:pt idx="511">
                  <c:v>2.5936599000000001E-2</c:v>
                </c:pt>
                <c:pt idx="512">
                  <c:v>0.17291066299999999</c:v>
                </c:pt>
                <c:pt idx="513">
                  <c:v>0.31412103699999999</c:v>
                </c:pt>
                <c:pt idx="514">
                  <c:v>0.47838616699999997</c:v>
                </c:pt>
                <c:pt idx="515">
                  <c:v>0.72334293900000002</c:v>
                </c:pt>
                <c:pt idx="516">
                  <c:v>0.84438040299999995</c:v>
                </c:pt>
                <c:pt idx="517">
                  <c:v>0.87608069200000005</c:v>
                </c:pt>
                <c:pt idx="518">
                  <c:v>0.85302593699999996</c:v>
                </c:pt>
                <c:pt idx="519">
                  <c:v>0.68876080699999997</c:v>
                </c:pt>
                <c:pt idx="520">
                  <c:v>0.48126801200000002</c:v>
                </c:pt>
                <c:pt idx="521">
                  <c:v>0.322766571</c:v>
                </c:pt>
                <c:pt idx="522">
                  <c:v>0.12391930800000001</c:v>
                </c:pt>
                <c:pt idx="523">
                  <c:v>8.6455330000000004E-3</c:v>
                </c:pt>
                <c:pt idx="524">
                  <c:v>0</c:v>
                </c:pt>
                <c:pt idx="525">
                  <c:v>0</c:v>
                </c:pt>
                <c:pt idx="526">
                  <c:v>2.5936599000000001E-2</c:v>
                </c:pt>
                <c:pt idx="527">
                  <c:v>0.167146974</c:v>
                </c:pt>
                <c:pt idx="528">
                  <c:v>0.27665706099999998</c:v>
                </c:pt>
                <c:pt idx="529">
                  <c:v>0.38904899100000001</c:v>
                </c:pt>
                <c:pt idx="530">
                  <c:v>0.54466858799999995</c:v>
                </c:pt>
                <c:pt idx="531">
                  <c:v>0.68011527400000005</c:v>
                </c:pt>
                <c:pt idx="532">
                  <c:v>0.84149855900000003</c:v>
                </c:pt>
                <c:pt idx="533">
                  <c:v>0.82420749299999996</c:v>
                </c:pt>
                <c:pt idx="534">
                  <c:v>0.70605187300000005</c:v>
                </c:pt>
                <c:pt idx="535">
                  <c:v>0.52161383299999997</c:v>
                </c:pt>
                <c:pt idx="536">
                  <c:v>0.31988472600000001</c:v>
                </c:pt>
                <c:pt idx="537">
                  <c:v>0.11815562</c:v>
                </c:pt>
                <c:pt idx="538">
                  <c:v>8.6455330000000004E-3</c:v>
                </c:pt>
                <c:pt idx="539">
                  <c:v>0</c:v>
                </c:pt>
                <c:pt idx="540">
                  <c:v>0</c:v>
                </c:pt>
                <c:pt idx="541">
                  <c:v>2.0172911000000002E-2</c:v>
                </c:pt>
                <c:pt idx="542">
                  <c:v>0.121037464</c:v>
                </c:pt>
                <c:pt idx="543">
                  <c:v>0.25648415000000002</c:v>
                </c:pt>
                <c:pt idx="544">
                  <c:v>0.48991354500000001</c:v>
                </c:pt>
                <c:pt idx="545">
                  <c:v>0.69452449599999999</c:v>
                </c:pt>
                <c:pt idx="546">
                  <c:v>0.83573487000000002</c:v>
                </c:pt>
                <c:pt idx="547">
                  <c:v>0.87319884699999994</c:v>
                </c:pt>
                <c:pt idx="548">
                  <c:v>0.82708933699999998</c:v>
                </c:pt>
                <c:pt idx="549">
                  <c:v>0.70893371800000005</c:v>
                </c:pt>
                <c:pt idx="550">
                  <c:v>0.53314121000000003</c:v>
                </c:pt>
                <c:pt idx="551">
                  <c:v>0.31700288199999999</c:v>
                </c:pt>
                <c:pt idx="552">
                  <c:v>0.112391931</c:v>
                </c:pt>
                <c:pt idx="553">
                  <c:v>8.6455330000000004E-3</c:v>
                </c:pt>
                <c:pt idx="554">
                  <c:v>0</c:v>
                </c:pt>
                <c:pt idx="555">
                  <c:v>0</c:v>
                </c:pt>
                <c:pt idx="556">
                  <c:v>2.3054755E-2</c:v>
                </c:pt>
                <c:pt idx="557">
                  <c:v>0.16426513000000001</c:v>
                </c:pt>
                <c:pt idx="558">
                  <c:v>0.34582132599999998</c:v>
                </c:pt>
                <c:pt idx="559">
                  <c:v>0.52737752199999999</c:v>
                </c:pt>
                <c:pt idx="560">
                  <c:v>0.71757925099999997</c:v>
                </c:pt>
                <c:pt idx="561">
                  <c:v>0.50432276700000001</c:v>
                </c:pt>
                <c:pt idx="562">
                  <c:v>0.26801152700000003</c:v>
                </c:pt>
                <c:pt idx="563">
                  <c:v>0.34582132599999998</c:v>
                </c:pt>
                <c:pt idx="564">
                  <c:v>0.63400576399999997</c:v>
                </c:pt>
                <c:pt idx="565">
                  <c:v>0.46109510100000001</c:v>
                </c:pt>
                <c:pt idx="566">
                  <c:v>0.265129683</c:v>
                </c:pt>
                <c:pt idx="567">
                  <c:v>0.103746398</c:v>
                </c:pt>
                <c:pt idx="568">
                  <c:v>8.6455330000000004E-3</c:v>
                </c:pt>
                <c:pt idx="569">
                  <c:v>0</c:v>
                </c:pt>
                <c:pt idx="570">
                  <c:v>0</c:v>
                </c:pt>
                <c:pt idx="571">
                  <c:v>2.0172911000000002E-2</c:v>
                </c:pt>
                <c:pt idx="572">
                  <c:v>0.13256484099999999</c:v>
                </c:pt>
                <c:pt idx="573">
                  <c:v>0.29971181600000002</c:v>
                </c:pt>
                <c:pt idx="574">
                  <c:v>0.49279538899999997</c:v>
                </c:pt>
                <c:pt idx="575">
                  <c:v>0.46685879000000002</c:v>
                </c:pt>
                <c:pt idx="576">
                  <c:v>0.49855907799999999</c:v>
                </c:pt>
                <c:pt idx="577">
                  <c:v>0.337175793</c:v>
                </c:pt>
                <c:pt idx="578">
                  <c:v>0.53890489900000005</c:v>
                </c:pt>
                <c:pt idx="579">
                  <c:v>0.50720461100000003</c:v>
                </c:pt>
                <c:pt idx="580">
                  <c:v>0.36311239200000001</c:v>
                </c:pt>
                <c:pt idx="581">
                  <c:v>0.13832853000000001</c:v>
                </c:pt>
                <c:pt idx="582">
                  <c:v>7.7809797999999999E-2</c:v>
                </c:pt>
                <c:pt idx="583">
                  <c:v>5.7636889999999998E-3</c:v>
                </c:pt>
                <c:pt idx="584">
                  <c:v>0</c:v>
                </c:pt>
                <c:pt idx="585">
                  <c:v>0</c:v>
                </c:pt>
                <c:pt idx="586">
                  <c:v>2.0172911000000002E-2</c:v>
                </c:pt>
                <c:pt idx="587">
                  <c:v>0.13832853000000001</c:v>
                </c:pt>
                <c:pt idx="588">
                  <c:v>0.31412103699999999</c:v>
                </c:pt>
                <c:pt idx="589">
                  <c:v>0.49279538899999997</c:v>
                </c:pt>
                <c:pt idx="590">
                  <c:v>0.64553314100000003</c:v>
                </c:pt>
                <c:pt idx="591">
                  <c:v>0.36311239200000001</c:v>
                </c:pt>
                <c:pt idx="592">
                  <c:v>0.38040345800000003</c:v>
                </c:pt>
                <c:pt idx="593">
                  <c:v>0.23631123900000001</c:v>
                </c:pt>
                <c:pt idx="594">
                  <c:v>0.13256484099999999</c:v>
                </c:pt>
                <c:pt idx="595">
                  <c:v>0.14409221899999999</c:v>
                </c:pt>
                <c:pt idx="596">
                  <c:v>0.13256484099999999</c:v>
                </c:pt>
                <c:pt idx="597">
                  <c:v>6.0518731999999999E-2</c:v>
                </c:pt>
                <c:pt idx="598">
                  <c:v>8.6455330000000004E-3</c:v>
                </c:pt>
                <c:pt idx="599">
                  <c:v>0</c:v>
                </c:pt>
                <c:pt idx="600">
                  <c:v>0</c:v>
                </c:pt>
                <c:pt idx="601">
                  <c:v>2.0172911000000002E-2</c:v>
                </c:pt>
                <c:pt idx="602">
                  <c:v>0.19020172900000001</c:v>
                </c:pt>
                <c:pt idx="603">
                  <c:v>0.29106628200000001</c:v>
                </c:pt>
                <c:pt idx="604">
                  <c:v>0.53025936600000001</c:v>
                </c:pt>
                <c:pt idx="605">
                  <c:v>0.62536023100000004</c:v>
                </c:pt>
                <c:pt idx="606">
                  <c:v>0.53890489900000005</c:v>
                </c:pt>
                <c:pt idx="607">
                  <c:v>0.62824207499999996</c:v>
                </c:pt>
                <c:pt idx="608">
                  <c:v>0.44956772299999997</c:v>
                </c:pt>
                <c:pt idx="609">
                  <c:v>0.33141210399999999</c:v>
                </c:pt>
                <c:pt idx="610">
                  <c:v>0.14985590800000001</c:v>
                </c:pt>
                <c:pt idx="611">
                  <c:v>0.14697406299999999</c:v>
                </c:pt>
                <c:pt idx="612">
                  <c:v>4.8991354000000001E-2</c:v>
                </c:pt>
                <c:pt idx="613">
                  <c:v>2.8818440000000002E-3</c:v>
                </c:pt>
                <c:pt idx="614">
                  <c:v>0</c:v>
                </c:pt>
                <c:pt idx="615">
                  <c:v>0</c:v>
                </c:pt>
                <c:pt idx="616">
                  <c:v>2.3054755E-2</c:v>
                </c:pt>
                <c:pt idx="617">
                  <c:v>0.15850144099999999</c:v>
                </c:pt>
                <c:pt idx="618">
                  <c:v>0.24783861700000001</c:v>
                </c:pt>
                <c:pt idx="619">
                  <c:v>0.40345821300000001</c:v>
                </c:pt>
                <c:pt idx="620">
                  <c:v>0.56772334300000005</c:v>
                </c:pt>
                <c:pt idx="621">
                  <c:v>0.49567723299999999</c:v>
                </c:pt>
                <c:pt idx="622">
                  <c:v>0.63976945200000002</c:v>
                </c:pt>
                <c:pt idx="623">
                  <c:v>0.48126801200000002</c:v>
                </c:pt>
                <c:pt idx="624">
                  <c:v>0.46109510100000001</c:v>
                </c:pt>
                <c:pt idx="625">
                  <c:v>0.28242074900000003</c:v>
                </c:pt>
                <c:pt idx="626">
                  <c:v>0.19020172900000001</c:v>
                </c:pt>
                <c:pt idx="627">
                  <c:v>8.3573487000000002E-2</c:v>
                </c:pt>
                <c:pt idx="628">
                  <c:v>2.8818440000000002E-3</c:v>
                </c:pt>
                <c:pt idx="629">
                  <c:v>0</c:v>
                </c:pt>
                <c:pt idx="630">
                  <c:v>0</c:v>
                </c:pt>
                <c:pt idx="631">
                  <c:v>2.5936599000000001E-2</c:v>
                </c:pt>
                <c:pt idx="632">
                  <c:v>0.18731988499999999</c:v>
                </c:pt>
                <c:pt idx="633">
                  <c:v>0.34582132599999998</c:v>
                </c:pt>
                <c:pt idx="634">
                  <c:v>0.55043227699999997</c:v>
                </c:pt>
                <c:pt idx="635">
                  <c:v>0.59077809800000003</c:v>
                </c:pt>
                <c:pt idx="636">
                  <c:v>0.79827089299999998</c:v>
                </c:pt>
                <c:pt idx="637">
                  <c:v>0.46685879000000002</c:v>
                </c:pt>
                <c:pt idx="638">
                  <c:v>0.40057636899999999</c:v>
                </c:pt>
                <c:pt idx="639">
                  <c:v>0.65417867399999996</c:v>
                </c:pt>
                <c:pt idx="640">
                  <c:v>0.44668587900000001</c:v>
                </c:pt>
                <c:pt idx="641">
                  <c:v>0.24495677199999999</c:v>
                </c:pt>
                <c:pt idx="642">
                  <c:v>7.2046109999999997E-2</c:v>
                </c:pt>
                <c:pt idx="643">
                  <c:v>5.7636889999999998E-3</c:v>
                </c:pt>
                <c:pt idx="644">
                  <c:v>0</c:v>
                </c:pt>
                <c:pt idx="645">
                  <c:v>0</c:v>
                </c:pt>
                <c:pt idx="646">
                  <c:v>0</c:v>
                </c:pt>
                <c:pt idx="647">
                  <c:v>2.8818440000000002E-3</c:v>
                </c:pt>
                <c:pt idx="648">
                  <c:v>5.7636889999999998E-3</c:v>
                </c:pt>
                <c:pt idx="649">
                  <c:v>1.1527378E-2</c:v>
                </c:pt>
                <c:pt idx="650">
                  <c:v>2.5936599000000001E-2</c:v>
                </c:pt>
                <c:pt idx="651">
                  <c:v>8.6455330999999996E-2</c:v>
                </c:pt>
                <c:pt idx="652">
                  <c:v>0.14985590800000001</c:v>
                </c:pt>
                <c:pt idx="653">
                  <c:v>0.30547550400000001</c:v>
                </c:pt>
                <c:pt idx="654">
                  <c:v>0.279538905</c:v>
                </c:pt>
                <c:pt idx="655">
                  <c:v>0.35446685900000002</c:v>
                </c:pt>
                <c:pt idx="656">
                  <c:v>0.19308357300000001</c:v>
                </c:pt>
                <c:pt idx="657">
                  <c:v>6.6282420999999994E-2</c:v>
                </c:pt>
                <c:pt idx="658">
                  <c:v>0</c:v>
                </c:pt>
                <c:pt idx="659">
                  <c:v>0</c:v>
                </c:pt>
                <c:pt idx="660">
                  <c:v>0</c:v>
                </c:pt>
                <c:pt idx="661">
                  <c:v>1.4409221999999999E-2</c:v>
                </c:pt>
                <c:pt idx="662">
                  <c:v>4.8991354000000001E-2</c:v>
                </c:pt>
                <c:pt idx="663">
                  <c:v>0.11815562</c:v>
                </c:pt>
                <c:pt idx="664">
                  <c:v>0.170028818</c:v>
                </c:pt>
                <c:pt idx="665">
                  <c:v>0.44380403499999999</c:v>
                </c:pt>
                <c:pt idx="666">
                  <c:v>0.42651296799999999</c:v>
                </c:pt>
                <c:pt idx="667">
                  <c:v>0.55619596500000001</c:v>
                </c:pt>
                <c:pt idx="668">
                  <c:v>0.34870317000000001</c:v>
                </c:pt>
                <c:pt idx="669">
                  <c:v>0.25648415000000002</c:v>
                </c:pt>
                <c:pt idx="670">
                  <c:v>0.227665706</c:v>
                </c:pt>
                <c:pt idx="671">
                  <c:v>8.3573487000000002E-2</c:v>
                </c:pt>
                <c:pt idx="672">
                  <c:v>3.7463977000000002E-2</c:v>
                </c:pt>
                <c:pt idx="673">
                  <c:v>2.8818440000000002E-3</c:v>
                </c:pt>
                <c:pt idx="674">
                  <c:v>0</c:v>
                </c:pt>
                <c:pt idx="675">
                  <c:v>0</c:v>
                </c:pt>
                <c:pt idx="676">
                  <c:v>1.7291066000000001E-2</c:v>
                </c:pt>
                <c:pt idx="677">
                  <c:v>0.14985590800000001</c:v>
                </c:pt>
                <c:pt idx="678">
                  <c:v>0.41210374599999999</c:v>
                </c:pt>
                <c:pt idx="679">
                  <c:v>0.54178674400000004</c:v>
                </c:pt>
                <c:pt idx="680">
                  <c:v>0.71757925099999997</c:v>
                </c:pt>
                <c:pt idx="681">
                  <c:v>0.78097982700000002</c:v>
                </c:pt>
                <c:pt idx="682">
                  <c:v>0.60518731999999997</c:v>
                </c:pt>
                <c:pt idx="683">
                  <c:v>0.60230547599999995</c:v>
                </c:pt>
                <c:pt idx="684">
                  <c:v>0.67146974100000001</c:v>
                </c:pt>
                <c:pt idx="685">
                  <c:v>0.56772334300000005</c:v>
                </c:pt>
                <c:pt idx="686">
                  <c:v>0.38040345800000003</c:v>
                </c:pt>
                <c:pt idx="687">
                  <c:v>0.13832853000000001</c:v>
                </c:pt>
                <c:pt idx="688">
                  <c:v>5.7636889999999998E-3</c:v>
                </c:pt>
                <c:pt idx="689">
                  <c:v>0</c:v>
                </c:pt>
                <c:pt idx="690">
                  <c:v>0</c:v>
                </c:pt>
                <c:pt idx="691">
                  <c:v>3.1700288E-2</c:v>
                </c:pt>
                <c:pt idx="692">
                  <c:v>0.12391930800000001</c:v>
                </c:pt>
                <c:pt idx="693">
                  <c:v>0.40345821300000001</c:v>
                </c:pt>
                <c:pt idx="694">
                  <c:v>0.53890489900000005</c:v>
                </c:pt>
                <c:pt idx="695">
                  <c:v>0.76368876100000005</c:v>
                </c:pt>
                <c:pt idx="696">
                  <c:v>0.86743515900000001</c:v>
                </c:pt>
                <c:pt idx="697">
                  <c:v>0.88472622499999998</c:v>
                </c:pt>
                <c:pt idx="698">
                  <c:v>0.83573487000000002</c:v>
                </c:pt>
                <c:pt idx="699">
                  <c:v>0.70893371800000005</c:v>
                </c:pt>
                <c:pt idx="700">
                  <c:v>0.51585014399999995</c:v>
                </c:pt>
                <c:pt idx="701">
                  <c:v>0.31700288199999999</c:v>
                </c:pt>
                <c:pt idx="702">
                  <c:v>0.13832853000000001</c:v>
                </c:pt>
                <c:pt idx="703">
                  <c:v>8.6455330000000004E-3</c:v>
                </c:pt>
                <c:pt idx="704">
                  <c:v>0</c:v>
                </c:pt>
                <c:pt idx="705">
                  <c:v>0</c:v>
                </c:pt>
                <c:pt idx="706">
                  <c:v>2.5936599000000001E-2</c:v>
                </c:pt>
                <c:pt idx="707">
                  <c:v>0.17579250699999999</c:v>
                </c:pt>
                <c:pt idx="708">
                  <c:v>0.42651296799999999</c:v>
                </c:pt>
                <c:pt idx="709">
                  <c:v>0.55043227699999997</c:v>
                </c:pt>
                <c:pt idx="710">
                  <c:v>0.74927953899999999</c:v>
                </c:pt>
                <c:pt idx="711">
                  <c:v>0.42363112400000003</c:v>
                </c:pt>
                <c:pt idx="712">
                  <c:v>0.73775216099999996</c:v>
                </c:pt>
                <c:pt idx="713">
                  <c:v>0.80691642699999999</c:v>
                </c:pt>
                <c:pt idx="714">
                  <c:v>0.68299711799999996</c:v>
                </c:pt>
                <c:pt idx="715">
                  <c:v>0.46685879000000002</c:v>
                </c:pt>
                <c:pt idx="716">
                  <c:v>0.28242074900000003</c:v>
                </c:pt>
                <c:pt idx="717">
                  <c:v>0.100864553</c:v>
                </c:pt>
                <c:pt idx="718">
                  <c:v>5.7636889999999998E-3</c:v>
                </c:pt>
                <c:pt idx="719">
                  <c:v>0</c:v>
                </c:pt>
                <c:pt idx="720">
                  <c:v>0</c:v>
                </c:pt>
                <c:pt idx="721">
                  <c:v>1.1527378E-2</c:v>
                </c:pt>
                <c:pt idx="722">
                  <c:v>0.100864553</c:v>
                </c:pt>
                <c:pt idx="723">
                  <c:v>0.35446685900000002</c:v>
                </c:pt>
                <c:pt idx="724">
                  <c:v>0.33141210399999999</c:v>
                </c:pt>
                <c:pt idx="725">
                  <c:v>0.47262247800000001</c:v>
                </c:pt>
                <c:pt idx="726">
                  <c:v>0.74639769499999997</c:v>
                </c:pt>
                <c:pt idx="727">
                  <c:v>0.78386167100000004</c:v>
                </c:pt>
                <c:pt idx="728">
                  <c:v>0.78386167100000004</c:v>
                </c:pt>
                <c:pt idx="729">
                  <c:v>0.608069164</c:v>
                </c:pt>
                <c:pt idx="730">
                  <c:v>0.44380403499999999</c:v>
                </c:pt>
                <c:pt idx="731">
                  <c:v>0.279538905</c:v>
                </c:pt>
                <c:pt idx="732">
                  <c:v>9.7982709000000001E-2</c:v>
                </c:pt>
                <c:pt idx="733">
                  <c:v>2.8818440000000002E-3</c:v>
                </c:pt>
                <c:pt idx="734">
                  <c:v>0</c:v>
                </c:pt>
                <c:pt idx="735">
                  <c:v>0</c:v>
                </c:pt>
                <c:pt idx="736">
                  <c:v>1.4409221999999999E-2</c:v>
                </c:pt>
                <c:pt idx="737">
                  <c:v>2.8818443999999999E-2</c:v>
                </c:pt>
                <c:pt idx="738">
                  <c:v>5.7636887999999997E-2</c:v>
                </c:pt>
                <c:pt idx="739">
                  <c:v>0.54755043199999998</c:v>
                </c:pt>
                <c:pt idx="740">
                  <c:v>0.308357349</c:v>
                </c:pt>
                <c:pt idx="741">
                  <c:v>0.12391930800000001</c:v>
                </c:pt>
                <c:pt idx="742">
                  <c:v>5.1873199000000002E-2</c:v>
                </c:pt>
                <c:pt idx="743">
                  <c:v>3.7463977000000002E-2</c:v>
                </c:pt>
                <c:pt idx="744">
                  <c:v>3.1700288E-2</c:v>
                </c:pt>
                <c:pt idx="745">
                  <c:v>2.5936599000000001E-2</c:v>
                </c:pt>
                <c:pt idx="746">
                  <c:v>2.5936599000000001E-2</c:v>
                </c:pt>
                <c:pt idx="747">
                  <c:v>2.3054755E-2</c:v>
                </c:pt>
                <c:pt idx="748">
                  <c:v>0</c:v>
                </c:pt>
                <c:pt idx="749">
                  <c:v>0</c:v>
                </c:pt>
                <c:pt idx="750">
                  <c:v>0</c:v>
                </c:pt>
                <c:pt idx="751">
                  <c:v>2.8818440000000002E-3</c:v>
                </c:pt>
                <c:pt idx="752">
                  <c:v>1.7291066000000001E-2</c:v>
                </c:pt>
                <c:pt idx="753">
                  <c:v>3.4582133000000001E-2</c:v>
                </c:pt>
                <c:pt idx="754">
                  <c:v>5.4755043000000003E-2</c:v>
                </c:pt>
                <c:pt idx="755">
                  <c:v>4.3227665999999998E-2</c:v>
                </c:pt>
                <c:pt idx="756">
                  <c:v>4.6109509999999999E-2</c:v>
                </c:pt>
                <c:pt idx="757">
                  <c:v>4.0345820999999997E-2</c:v>
                </c:pt>
                <c:pt idx="758">
                  <c:v>4.8991354000000001E-2</c:v>
                </c:pt>
                <c:pt idx="759">
                  <c:v>5.7636887999999997E-2</c:v>
                </c:pt>
                <c:pt idx="760">
                  <c:v>7.2046109999999997E-2</c:v>
                </c:pt>
                <c:pt idx="761">
                  <c:v>2.5936599000000001E-2</c:v>
                </c:pt>
                <c:pt idx="762">
                  <c:v>1.4409221999999999E-2</c:v>
                </c:pt>
                <c:pt idx="763">
                  <c:v>0</c:v>
                </c:pt>
                <c:pt idx="764">
                  <c:v>0</c:v>
                </c:pt>
                <c:pt idx="765">
                  <c:v>0</c:v>
                </c:pt>
                <c:pt idx="766">
                  <c:v>0</c:v>
                </c:pt>
                <c:pt idx="767">
                  <c:v>5.7636889999999998E-3</c:v>
                </c:pt>
                <c:pt idx="768">
                  <c:v>2.8818443999999999E-2</c:v>
                </c:pt>
                <c:pt idx="769">
                  <c:v>2.8818443999999999E-2</c:v>
                </c:pt>
                <c:pt idx="770">
                  <c:v>3.4582133000000001E-2</c:v>
                </c:pt>
                <c:pt idx="771">
                  <c:v>4.6109509999999999E-2</c:v>
                </c:pt>
                <c:pt idx="772">
                  <c:v>6.0518731999999999E-2</c:v>
                </c:pt>
                <c:pt idx="773">
                  <c:v>5.4755043000000003E-2</c:v>
                </c:pt>
                <c:pt idx="774">
                  <c:v>4.0345820999999997E-2</c:v>
                </c:pt>
                <c:pt idx="775">
                  <c:v>2.3054755E-2</c:v>
                </c:pt>
                <c:pt idx="776">
                  <c:v>1.4409221999999999E-2</c:v>
                </c:pt>
                <c:pt idx="777">
                  <c:v>8.6455330000000004E-3</c:v>
                </c:pt>
                <c:pt idx="778">
                  <c:v>0</c:v>
                </c:pt>
                <c:pt idx="779">
                  <c:v>0</c:v>
                </c:pt>
                <c:pt idx="780">
                  <c:v>0</c:v>
                </c:pt>
                <c:pt idx="781">
                  <c:v>2.8818440000000002E-3</c:v>
                </c:pt>
                <c:pt idx="782">
                  <c:v>1.4409221999999999E-2</c:v>
                </c:pt>
                <c:pt idx="783">
                  <c:v>7.2046109999999997E-2</c:v>
                </c:pt>
                <c:pt idx="784">
                  <c:v>7.4927954000000005E-2</c:v>
                </c:pt>
                <c:pt idx="785">
                  <c:v>9.7982709000000001E-2</c:v>
                </c:pt>
                <c:pt idx="786">
                  <c:v>7.2046109999999997E-2</c:v>
                </c:pt>
                <c:pt idx="787">
                  <c:v>0.103746398</c:v>
                </c:pt>
                <c:pt idx="788">
                  <c:v>0.11527377499999999</c:v>
                </c:pt>
                <c:pt idx="789">
                  <c:v>5.7636887999999997E-2</c:v>
                </c:pt>
                <c:pt idx="790">
                  <c:v>6.3400576E-2</c:v>
                </c:pt>
                <c:pt idx="791">
                  <c:v>8.6455330000000004E-3</c:v>
                </c:pt>
                <c:pt idx="792">
                  <c:v>5.7636889999999998E-3</c:v>
                </c:pt>
                <c:pt idx="793">
                  <c:v>2.8818440000000002E-3</c:v>
                </c:pt>
                <c:pt idx="794">
                  <c:v>0</c:v>
                </c:pt>
                <c:pt idx="795">
                  <c:v>0</c:v>
                </c:pt>
                <c:pt idx="796">
                  <c:v>2.8818440000000002E-3</c:v>
                </c:pt>
                <c:pt idx="797">
                  <c:v>2.8818440000000002E-3</c:v>
                </c:pt>
                <c:pt idx="798">
                  <c:v>1.4409221999999999E-2</c:v>
                </c:pt>
                <c:pt idx="799">
                  <c:v>0.126801153</c:v>
                </c:pt>
                <c:pt idx="800">
                  <c:v>0.59365994200000005</c:v>
                </c:pt>
                <c:pt idx="801">
                  <c:v>0.52449567699999999</c:v>
                </c:pt>
                <c:pt idx="802">
                  <c:v>0.49279538899999997</c:v>
                </c:pt>
                <c:pt idx="803">
                  <c:v>0.40057636899999999</c:v>
                </c:pt>
                <c:pt idx="804">
                  <c:v>0.19020172900000001</c:v>
                </c:pt>
                <c:pt idx="805">
                  <c:v>0.25648415000000002</c:v>
                </c:pt>
                <c:pt idx="806">
                  <c:v>0.13832853000000001</c:v>
                </c:pt>
                <c:pt idx="807">
                  <c:v>5.4755043000000003E-2</c:v>
                </c:pt>
                <c:pt idx="808">
                  <c:v>2.8818440000000002E-3</c:v>
                </c:pt>
                <c:pt idx="809">
                  <c:v>0</c:v>
                </c:pt>
                <c:pt idx="810">
                  <c:v>0</c:v>
                </c:pt>
                <c:pt idx="811">
                  <c:v>1.1527378E-2</c:v>
                </c:pt>
                <c:pt idx="812">
                  <c:v>0.112391931</c:v>
                </c:pt>
                <c:pt idx="813">
                  <c:v>0.34293948099999999</c:v>
                </c:pt>
                <c:pt idx="814">
                  <c:v>0.60230547599999995</c:v>
                </c:pt>
                <c:pt idx="815">
                  <c:v>0.46397694499999997</c:v>
                </c:pt>
                <c:pt idx="816">
                  <c:v>0.62536023100000004</c:v>
                </c:pt>
                <c:pt idx="817">
                  <c:v>0.48126801200000002</c:v>
                </c:pt>
                <c:pt idx="818">
                  <c:v>0.62247838600000005</c:v>
                </c:pt>
                <c:pt idx="819">
                  <c:v>0.44092218999999999</c:v>
                </c:pt>
                <c:pt idx="820">
                  <c:v>0.308357349</c:v>
                </c:pt>
                <c:pt idx="821">
                  <c:v>0.28242074900000003</c:v>
                </c:pt>
                <c:pt idx="822">
                  <c:v>8.0691642999999993E-2</c:v>
                </c:pt>
                <c:pt idx="823">
                  <c:v>2.8818440000000002E-3</c:v>
                </c:pt>
                <c:pt idx="824">
                  <c:v>0</c:v>
                </c:pt>
                <c:pt idx="825">
                  <c:v>0</c:v>
                </c:pt>
                <c:pt idx="826">
                  <c:v>2.0172911000000002E-2</c:v>
                </c:pt>
                <c:pt idx="827">
                  <c:v>9.5100865000000007E-2</c:v>
                </c:pt>
                <c:pt idx="828">
                  <c:v>0.23054754999999999</c:v>
                </c:pt>
                <c:pt idx="829">
                  <c:v>0.22190201700000001</c:v>
                </c:pt>
                <c:pt idx="830">
                  <c:v>0.308357349</c:v>
                </c:pt>
                <c:pt idx="831">
                  <c:v>0.34870317000000001</c:v>
                </c:pt>
                <c:pt idx="832">
                  <c:v>0.170028818</c:v>
                </c:pt>
                <c:pt idx="833">
                  <c:v>0.213256484</c:v>
                </c:pt>
                <c:pt idx="834">
                  <c:v>0.24495677199999999</c:v>
                </c:pt>
                <c:pt idx="835">
                  <c:v>0.48703170000000001</c:v>
                </c:pt>
                <c:pt idx="836">
                  <c:v>0.27377521599999999</c:v>
                </c:pt>
                <c:pt idx="837">
                  <c:v>6.6282420999999994E-2</c:v>
                </c:pt>
                <c:pt idx="838">
                  <c:v>0</c:v>
                </c:pt>
                <c:pt idx="839">
                  <c:v>0</c:v>
                </c:pt>
                <c:pt idx="840">
                  <c:v>0</c:v>
                </c:pt>
                <c:pt idx="841">
                  <c:v>2.8818443999999999E-2</c:v>
                </c:pt>
                <c:pt idx="842">
                  <c:v>0.121037464</c:v>
                </c:pt>
                <c:pt idx="843">
                  <c:v>0.42074928</c:v>
                </c:pt>
                <c:pt idx="844">
                  <c:v>0.239193084</c:v>
                </c:pt>
                <c:pt idx="845">
                  <c:v>0.46397694499999997</c:v>
                </c:pt>
                <c:pt idx="846">
                  <c:v>0.691642651</c:v>
                </c:pt>
                <c:pt idx="847">
                  <c:v>0.78386167100000004</c:v>
                </c:pt>
                <c:pt idx="848">
                  <c:v>0.65706051899999995</c:v>
                </c:pt>
                <c:pt idx="849">
                  <c:v>0.54178674400000004</c:v>
                </c:pt>
                <c:pt idx="850">
                  <c:v>4.6109509999999999E-2</c:v>
                </c:pt>
                <c:pt idx="851">
                  <c:v>9.5100865000000007E-2</c:v>
                </c:pt>
                <c:pt idx="852">
                  <c:v>2.0172911000000002E-2</c:v>
                </c:pt>
                <c:pt idx="853">
                  <c:v>0</c:v>
                </c:pt>
                <c:pt idx="854">
                  <c:v>0</c:v>
                </c:pt>
                <c:pt idx="855">
                  <c:v>0</c:v>
                </c:pt>
                <c:pt idx="856">
                  <c:v>2.3054755E-2</c:v>
                </c:pt>
                <c:pt idx="857">
                  <c:v>0.170028818</c:v>
                </c:pt>
                <c:pt idx="858">
                  <c:v>0.44092218999999999</c:v>
                </c:pt>
                <c:pt idx="859">
                  <c:v>0.44956772299999997</c:v>
                </c:pt>
                <c:pt idx="860">
                  <c:v>0.56772334300000005</c:v>
                </c:pt>
                <c:pt idx="861">
                  <c:v>0.78386167100000004</c:v>
                </c:pt>
                <c:pt idx="862">
                  <c:v>0.65129683000000005</c:v>
                </c:pt>
                <c:pt idx="863">
                  <c:v>0.77809798299999999</c:v>
                </c:pt>
                <c:pt idx="864">
                  <c:v>0.53890489900000005</c:v>
                </c:pt>
                <c:pt idx="865">
                  <c:v>0.14985590800000001</c:v>
                </c:pt>
                <c:pt idx="866">
                  <c:v>7.7809797999999999E-2</c:v>
                </c:pt>
                <c:pt idx="867">
                  <c:v>1.7291066000000001E-2</c:v>
                </c:pt>
                <c:pt idx="868">
                  <c:v>0</c:v>
                </c:pt>
                <c:pt idx="869">
                  <c:v>0</c:v>
                </c:pt>
                <c:pt idx="870">
                  <c:v>0</c:v>
                </c:pt>
                <c:pt idx="871">
                  <c:v>5.7636889999999998E-3</c:v>
                </c:pt>
                <c:pt idx="872">
                  <c:v>4.3227665999999998E-2</c:v>
                </c:pt>
                <c:pt idx="873">
                  <c:v>0.13832853000000001</c:v>
                </c:pt>
                <c:pt idx="874">
                  <c:v>0.14409221899999999</c:v>
                </c:pt>
                <c:pt idx="875">
                  <c:v>0.16138328499999999</c:v>
                </c:pt>
                <c:pt idx="876">
                  <c:v>0.33429394800000001</c:v>
                </c:pt>
                <c:pt idx="877">
                  <c:v>0.40345821300000001</c:v>
                </c:pt>
                <c:pt idx="878">
                  <c:v>0.38904899100000001</c:v>
                </c:pt>
                <c:pt idx="879">
                  <c:v>0.23054754999999999</c:v>
                </c:pt>
                <c:pt idx="880">
                  <c:v>0.14697406299999999</c:v>
                </c:pt>
                <c:pt idx="881">
                  <c:v>8.9337176000000004E-2</c:v>
                </c:pt>
                <c:pt idx="882">
                  <c:v>2.3054755E-2</c:v>
                </c:pt>
                <c:pt idx="883">
                  <c:v>0</c:v>
                </c:pt>
                <c:pt idx="884">
                  <c:v>0</c:v>
                </c:pt>
                <c:pt idx="885">
                  <c:v>0</c:v>
                </c:pt>
                <c:pt idx="886">
                  <c:v>1.7291066000000001E-2</c:v>
                </c:pt>
                <c:pt idx="887">
                  <c:v>0.17291066299999999</c:v>
                </c:pt>
                <c:pt idx="888">
                  <c:v>0.38040345800000003</c:v>
                </c:pt>
                <c:pt idx="889">
                  <c:v>0.52737752199999999</c:v>
                </c:pt>
                <c:pt idx="890">
                  <c:v>0.67146974100000001</c:v>
                </c:pt>
                <c:pt idx="891">
                  <c:v>0.80979827100000001</c:v>
                </c:pt>
                <c:pt idx="892">
                  <c:v>0.82420749299999996</c:v>
                </c:pt>
                <c:pt idx="893">
                  <c:v>0.61671469700000003</c:v>
                </c:pt>
                <c:pt idx="894">
                  <c:v>0.57925072</c:v>
                </c:pt>
                <c:pt idx="895">
                  <c:v>0.43515850099999998</c:v>
                </c:pt>
                <c:pt idx="896">
                  <c:v>0.24495677199999999</c:v>
                </c:pt>
                <c:pt idx="897">
                  <c:v>6.3400576E-2</c:v>
                </c:pt>
                <c:pt idx="898">
                  <c:v>0</c:v>
                </c:pt>
                <c:pt idx="899">
                  <c:v>0</c:v>
                </c:pt>
                <c:pt idx="900">
                  <c:v>0</c:v>
                </c:pt>
                <c:pt idx="901">
                  <c:v>2.3054755E-2</c:v>
                </c:pt>
                <c:pt idx="902">
                  <c:v>0.19020172900000001</c:v>
                </c:pt>
                <c:pt idx="903">
                  <c:v>0.40057636899999999</c:v>
                </c:pt>
                <c:pt idx="904">
                  <c:v>0.608069164</c:v>
                </c:pt>
                <c:pt idx="905">
                  <c:v>0.72910662800000003</c:v>
                </c:pt>
                <c:pt idx="906">
                  <c:v>0.86167146999999999</c:v>
                </c:pt>
                <c:pt idx="907">
                  <c:v>0.858789625</c:v>
                </c:pt>
                <c:pt idx="908">
                  <c:v>0.79538904899999996</c:v>
                </c:pt>
                <c:pt idx="909">
                  <c:v>0.53602305500000003</c:v>
                </c:pt>
                <c:pt idx="910">
                  <c:v>0.42074928</c:v>
                </c:pt>
                <c:pt idx="911">
                  <c:v>0.26801152700000003</c:v>
                </c:pt>
                <c:pt idx="912">
                  <c:v>6.3400576E-2</c:v>
                </c:pt>
                <c:pt idx="913">
                  <c:v>0</c:v>
                </c:pt>
                <c:pt idx="914">
                  <c:v>0</c:v>
                </c:pt>
                <c:pt idx="915">
                  <c:v>0</c:v>
                </c:pt>
                <c:pt idx="916">
                  <c:v>8.6455330000000004E-3</c:v>
                </c:pt>
                <c:pt idx="917">
                  <c:v>0.106628242</c:v>
                </c:pt>
                <c:pt idx="918">
                  <c:v>0.34005763700000002</c:v>
                </c:pt>
                <c:pt idx="919">
                  <c:v>0.59942363099999996</c:v>
                </c:pt>
                <c:pt idx="920">
                  <c:v>0.67723342900000005</c:v>
                </c:pt>
                <c:pt idx="921">
                  <c:v>0.720461095</c:v>
                </c:pt>
                <c:pt idx="922">
                  <c:v>0.82708933699999998</c:v>
                </c:pt>
                <c:pt idx="923">
                  <c:v>0.80691642699999999</c:v>
                </c:pt>
                <c:pt idx="924">
                  <c:v>0.68876080699999997</c:v>
                </c:pt>
                <c:pt idx="925">
                  <c:v>0.44092218999999999</c:v>
                </c:pt>
                <c:pt idx="926">
                  <c:v>0.25360230499999997</c:v>
                </c:pt>
                <c:pt idx="927">
                  <c:v>4.6109509999999999E-2</c:v>
                </c:pt>
                <c:pt idx="928">
                  <c:v>0</c:v>
                </c:pt>
                <c:pt idx="929">
                  <c:v>0</c:v>
                </c:pt>
                <c:pt idx="930">
                  <c:v>0</c:v>
                </c:pt>
                <c:pt idx="931">
                  <c:v>1.7291066000000001E-2</c:v>
                </c:pt>
                <c:pt idx="932">
                  <c:v>0.15850144099999999</c:v>
                </c:pt>
                <c:pt idx="933">
                  <c:v>0.36887608100000002</c:v>
                </c:pt>
                <c:pt idx="934">
                  <c:v>0.56772334300000005</c:v>
                </c:pt>
                <c:pt idx="935">
                  <c:v>0.720461095</c:v>
                </c:pt>
                <c:pt idx="936">
                  <c:v>0.80115273799999998</c:v>
                </c:pt>
                <c:pt idx="937">
                  <c:v>0.81844380400000005</c:v>
                </c:pt>
                <c:pt idx="938">
                  <c:v>0.68299711799999996</c:v>
                </c:pt>
                <c:pt idx="939">
                  <c:v>0.61095100899999999</c:v>
                </c:pt>
                <c:pt idx="940">
                  <c:v>0.37463976900000001</c:v>
                </c:pt>
                <c:pt idx="941">
                  <c:v>0.21902017300000001</c:v>
                </c:pt>
                <c:pt idx="942">
                  <c:v>5.7636887999999997E-2</c:v>
                </c:pt>
                <c:pt idx="943">
                  <c:v>0</c:v>
                </c:pt>
                <c:pt idx="944">
                  <c:v>0</c:v>
                </c:pt>
                <c:pt idx="945">
                  <c:v>0</c:v>
                </c:pt>
                <c:pt idx="946">
                  <c:v>2.0172911000000002E-2</c:v>
                </c:pt>
                <c:pt idx="947">
                  <c:v>0.17867435200000001</c:v>
                </c:pt>
                <c:pt idx="948">
                  <c:v>0.406340058</c:v>
                </c:pt>
                <c:pt idx="949">
                  <c:v>0.61383285300000001</c:v>
                </c:pt>
                <c:pt idx="950">
                  <c:v>0.76657060499999996</c:v>
                </c:pt>
                <c:pt idx="951">
                  <c:v>0.84149855900000003</c:v>
                </c:pt>
                <c:pt idx="952">
                  <c:v>0.887608069</c:v>
                </c:pt>
                <c:pt idx="953">
                  <c:v>0.85590778099999998</c:v>
                </c:pt>
                <c:pt idx="954">
                  <c:v>0.72622478400000001</c:v>
                </c:pt>
                <c:pt idx="955">
                  <c:v>0.51008645500000005</c:v>
                </c:pt>
                <c:pt idx="956">
                  <c:v>0.265129683</c:v>
                </c:pt>
                <c:pt idx="957">
                  <c:v>6.3400576E-2</c:v>
                </c:pt>
                <c:pt idx="958">
                  <c:v>0</c:v>
                </c:pt>
                <c:pt idx="959">
                  <c:v>0</c:v>
                </c:pt>
                <c:pt idx="960">
                  <c:v>0</c:v>
                </c:pt>
                <c:pt idx="961">
                  <c:v>2.0172911000000002E-2</c:v>
                </c:pt>
                <c:pt idx="962">
                  <c:v>0.181556196</c:v>
                </c:pt>
                <c:pt idx="963">
                  <c:v>0.40057636899999999</c:v>
                </c:pt>
                <c:pt idx="964">
                  <c:v>0.58789625400000001</c:v>
                </c:pt>
                <c:pt idx="965">
                  <c:v>0.74351584999999998</c:v>
                </c:pt>
                <c:pt idx="966">
                  <c:v>0.82132564799999996</c:v>
                </c:pt>
                <c:pt idx="967">
                  <c:v>0.775216138</c:v>
                </c:pt>
                <c:pt idx="968">
                  <c:v>0.70028818400000004</c:v>
                </c:pt>
                <c:pt idx="969">
                  <c:v>0.55907781000000001</c:v>
                </c:pt>
                <c:pt idx="970">
                  <c:v>0.38904899100000001</c:v>
                </c:pt>
                <c:pt idx="971">
                  <c:v>0.20172910699999999</c:v>
                </c:pt>
                <c:pt idx="972">
                  <c:v>4.3227665999999998E-2</c:v>
                </c:pt>
                <c:pt idx="973">
                  <c:v>0</c:v>
                </c:pt>
                <c:pt idx="974">
                  <c:v>0</c:v>
                </c:pt>
                <c:pt idx="975">
                  <c:v>0</c:v>
                </c:pt>
                <c:pt idx="976">
                  <c:v>1.7291066000000001E-2</c:v>
                </c:pt>
                <c:pt idx="977">
                  <c:v>0.152737752</c:v>
                </c:pt>
                <c:pt idx="978">
                  <c:v>0.34582132599999998</c:v>
                </c:pt>
                <c:pt idx="979">
                  <c:v>0.56195965400000003</c:v>
                </c:pt>
                <c:pt idx="980">
                  <c:v>0.63688760799999999</c:v>
                </c:pt>
                <c:pt idx="981">
                  <c:v>0.67723342900000005</c:v>
                </c:pt>
                <c:pt idx="982">
                  <c:v>0.59654178700000005</c:v>
                </c:pt>
                <c:pt idx="983">
                  <c:v>0.52449567699999999</c:v>
                </c:pt>
                <c:pt idx="984">
                  <c:v>0.227665706</c:v>
                </c:pt>
                <c:pt idx="985">
                  <c:v>0.34582132599999998</c:v>
                </c:pt>
                <c:pt idx="986">
                  <c:v>0.20461095100000001</c:v>
                </c:pt>
                <c:pt idx="987">
                  <c:v>4.3227665999999998E-2</c:v>
                </c:pt>
                <c:pt idx="988">
                  <c:v>0</c:v>
                </c:pt>
                <c:pt idx="989">
                  <c:v>0</c:v>
                </c:pt>
                <c:pt idx="990">
                  <c:v>0</c:v>
                </c:pt>
                <c:pt idx="991">
                  <c:v>1.7291066000000001E-2</c:v>
                </c:pt>
                <c:pt idx="992">
                  <c:v>0.152737752</c:v>
                </c:pt>
                <c:pt idx="993">
                  <c:v>0.34582132599999998</c:v>
                </c:pt>
                <c:pt idx="994">
                  <c:v>0.54466858799999995</c:v>
                </c:pt>
                <c:pt idx="995">
                  <c:v>0.68876080699999997</c:v>
                </c:pt>
                <c:pt idx="996">
                  <c:v>0.74351584999999998</c:v>
                </c:pt>
                <c:pt idx="997">
                  <c:v>0.74063400599999996</c:v>
                </c:pt>
                <c:pt idx="998">
                  <c:v>0.71469740599999998</c:v>
                </c:pt>
                <c:pt idx="999">
                  <c:v>0.38904899100000001</c:v>
                </c:pt>
                <c:pt idx="1000">
                  <c:v>0.23631123900000001</c:v>
                </c:pt>
                <c:pt idx="1001">
                  <c:v>0.227665706</c:v>
                </c:pt>
                <c:pt idx="1002">
                  <c:v>4.8991354000000001E-2</c:v>
                </c:pt>
                <c:pt idx="1003">
                  <c:v>0</c:v>
                </c:pt>
                <c:pt idx="1004">
                  <c:v>0</c:v>
                </c:pt>
                <c:pt idx="1005">
                  <c:v>0</c:v>
                </c:pt>
                <c:pt idx="1006">
                  <c:v>2.0172911000000002E-2</c:v>
                </c:pt>
                <c:pt idx="1007">
                  <c:v>0.181556196</c:v>
                </c:pt>
                <c:pt idx="1008">
                  <c:v>0.41786743500000001</c:v>
                </c:pt>
                <c:pt idx="1009">
                  <c:v>0.61383285300000001</c:v>
                </c:pt>
                <c:pt idx="1010">
                  <c:v>0.75504322800000001</c:v>
                </c:pt>
                <c:pt idx="1011">
                  <c:v>0.83861671500000001</c:v>
                </c:pt>
                <c:pt idx="1012">
                  <c:v>0.87319884699999994</c:v>
                </c:pt>
                <c:pt idx="1013">
                  <c:v>0.80691642699999999</c:v>
                </c:pt>
                <c:pt idx="1014">
                  <c:v>0.67723342900000005</c:v>
                </c:pt>
                <c:pt idx="1015">
                  <c:v>0.49567723299999999</c:v>
                </c:pt>
                <c:pt idx="1016">
                  <c:v>0.27089337200000002</c:v>
                </c:pt>
                <c:pt idx="1017">
                  <c:v>6.6282420999999994E-2</c:v>
                </c:pt>
                <c:pt idx="1018">
                  <c:v>0</c:v>
                </c:pt>
                <c:pt idx="1019">
                  <c:v>0</c:v>
                </c:pt>
                <c:pt idx="1020">
                  <c:v>0</c:v>
                </c:pt>
                <c:pt idx="1021">
                  <c:v>1.7291066000000001E-2</c:v>
                </c:pt>
                <c:pt idx="1022">
                  <c:v>0.16426513000000001</c:v>
                </c:pt>
                <c:pt idx="1023">
                  <c:v>0.36599423599999997</c:v>
                </c:pt>
                <c:pt idx="1024">
                  <c:v>0.55619596500000001</c:v>
                </c:pt>
                <c:pt idx="1025">
                  <c:v>0.70893371800000005</c:v>
                </c:pt>
                <c:pt idx="1026">
                  <c:v>0.68011527400000005</c:v>
                </c:pt>
                <c:pt idx="1027">
                  <c:v>0.78962536000000005</c:v>
                </c:pt>
                <c:pt idx="1028">
                  <c:v>0.70605187300000005</c:v>
                </c:pt>
                <c:pt idx="1029">
                  <c:v>0.48703170000000001</c:v>
                </c:pt>
                <c:pt idx="1030">
                  <c:v>0.36023054799999998</c:v>
                </c:pt>
                <c:pt idx="1031">
                  <c:v>0.18443804</c:v>
                </c:pt>
                <c:pt idx="1032">
                  <c:v>3.7463977000000002E-2</c:v>
                </c:pt>
                <c:pt idx="1033">
                  <c:v>0</c:v>
                </c:pt>
                <c:pt idx="1034">
                  <c:v>0</c:v>
                </c:pt>
                <c:pt idx="1035">
                  <c:v>0</c:v>
                </c:pt>
                <c:pt idx="1036">
                  <c:v>0</c:v>
                </c:pt>
                <c:pt idx="1037">
                  <c:v>5.4755043000000003E-2</c:v>
                </c:pt>
                <c:pt idx="1038">
                  <c:v>9.2219019999999999E-2</c:v>
                </c:pt>
                <c:pt idx="1039">
                  <c:v>0.13544668600000001</c:v>
                </c:pt>
                <c:pt idx="1040">
                  <c:v>0.141210375</c:v>
                </c:pt>
                <c:pt idx="1041">
                  <c:v>0.141210375</c:v>
                </c:pt>
                <c:pt idx="1042">
                  <c:v>0.19308357300000001</c:v>
                </c:pt>
                <c:pt idx="1043">
                  <c:v>0.14409221899999999</c:v>
                </c:pt>
                <c:pt idx="1044">
                  <c:v>3.4582133000000001E-2</c:v>
                </c:pt>
                <c:pt idx="1045">
                  <c:v>2.0172911000000002E-2</c:v>
                </c:pt>
                <c:pt idx="1046">
                  <c:v>2.3054755E-2</c:v>
                </c:pt>
                <c:pt idx="1047">
                  <c:v>8.6455330000000004E-3</c:v>
                </c:pt>
                <c:pt idx="1048">
                  <c:v>0</c:v>
                </c:pt>
                <c:pt idx="1049">
                  <c:v>0</c:v>
                </c:pt>
                <c:pt idx="1050">
                  <c:v>0</c:v>
                </c:pt>
                <c:pt idx="1051">
                  <c:v>5.7636889999999998E-3</c:v>
                </c:pt>
                <c:pt idx="1052">
                  <c:v>4.8991354000000001E-2</c:v>
                </c:pt>
                <c:pt idx="1053">
                  <c:v>0.10951008600000001</c:v>
                </c:pt>
                <c:pt idx="1054">
                  <c:v>0.20461095100000001</c:v>
                </c:pt>
                <c:pt idx="1055">
                  <c:v>0.36311239200000001</c:v>
                </c:pt>
                <c:pt idx="1056">
                  <c:v>0.44956772299999997</c:v>
                </c:pt>
                <c:pt idx="1057">
                  <c:v>0.39481268000000003</c:v>
                </c:pt>
                <c:pt idx="1058">
                  <c:v>0.60518731999999997</c:v>
                </c:pt>
                <c:pt idx="1059">
                  <c:v>0.53025936600000001</c:v>
                </c:pt>
                <c:pt idx="1060">
                  <c:v>0.46974063399999999</c:v>
                </c:pt>
                <c:pt idx="1061">
                  <c:v>0.24495677199999999</c:v>
                </c:pt>
                <c:pt idx="1062">
                  <c:v>4.8991354000000001E-2</c:v>
                </c:pt>
                <c:pt idx="1063">
                  <c:v>0</c:v>
                </c:pt>
                <c:pt idx="1064">
                  <c:v>0</c:v>
                </c:pt>
                <c:pt idx="1065">
                  <c:v>0</c:v>
                </c:pt>
                <c:pt idx="1066">
                  <c:v>5.7636889999999998E-3</c:v>
                </c:pt>
                <c:pt idx="1067">
                  <c:v>5.4755043000000003E-2</c:v>
                </c:pt>
                <c:pt idx="1068">
                  <c:v>0.279538905</c:v>
                </c:pt>
                <c:pt idx="1069">
                  <c:v>0.49279538899999997</c:v>
                </c:pt>
                <c:pt idx="1070">
                  <c:v>0.61383285300000001</c:v>
                </c:pt>
                <c:pt idx="1071">
                  <c:v>0.58213256499999999</c:v>
                </c:pt>
                <c:pt idx="1072">
                  <c:v>0.36887608100000002</c:v>
                </c:pt>
                <c:pt idx="1073">
                  <c:v>0.21037464</c:v>
                </c:pt>
                <c:pt idx="1074">
                  <c:v>0.239193084</c:v>
                </c:pt>
                <c:pt idx="1075">
                  <c:v>0.14409221899999999</c:v>
                </c:pt>
                <c:pt idx="1076">
                  <c:v>5.4755043000000003E-2</c:v>
                </c:pt>
                <c:pt idx="1077">
                  <c:v>1.4409221999999999E-2</c:v>
                </c:pt>
                <c:pt idx="1078">
                  <c:v>0</c:v>
                </c:pt>
                <c:pt idx="1079">
                  <c:v>0</c:v>
                </c:pt>
                <c:pt idx="1080">
                  <c:v>0</c:v>
                </c:pt>
                <c:pt idx="1081">
                  <c:v>5.7636889999999998E-3</c:v>
                </c:pt>
                <c:pt idx="1082">
                  <c:v>8.0691642999999993E-2</c:v>
                </c:pt>
                <c:pt idx="1083">
                  <c:v>0.170028818</c:v>
                </c:pt>
                <c:pt idx="1084">
                  <c:v>0.27665706099999998</c:v>
                </c:pt>
                <c:pt idx="1085">
                  <c:v>0.47838616699999997</c:v>
                </c:pt>
                <c:pt idx="1086">
                  <c:v>0.78674351600000003</c:v>
                </c:pt>
                <c:pt idx="1087">
                  <c:v>0.90201729100000005</c:v>
                </c:pt>
                <c:pt idx="1088">
                  <c:v>0.38328530300000002</c:v>
                </c:pt>
                <c:pt idx="1089">
                  <c:v>0.42939481299999999</c:v>
                </c:pt>
                <c:pt idx="1090">
                  <c:v>0.23631123900000001</c:v>
                </c:pt>
                <c:pt idx="1091">
                  <c:v>0.19020172900000001</c:v>
                </c:pt>
                <c:pt idx="1092">
                  <c:v>4.6109509999999999E-2</c:v>
                </c:pt>
                <c:pt idx="1093">
                  <c:v>0</c:v>
                </c:pt>
                <c:pt idx="1094">
                  <c:v>0</c:v>
                </c:pt>
                <c:pt idx="1095">
                  <c:v>0</c:v>
                </c:pt>
                <c:pt idx="1096">
                  <c:v>1.1527378E-2</c:v>
                </c:pt>
                <c:pt idx="1097">
                  <c:v>7.7809797999999999E-2</c:v>
                </c:pt>
                <c:pt idx="1098">
                  <c:v>0.22190201700000001</c:v>
                </c:pt>
                <c:pt idx="1099">
                  <c:v>0.38328530300000002</c:v>
                </c:pt>
                <c:pt idx="1100">
                  <c:v>0.46974063399999999</c:v>
                </c:pt>
                <c:pt idx="1101">
                  <c:v>0.720461095</c:v>
                </c:pt>
                <c:pt idx="1102">
                  <c:v>0.37752161400000001</c:v>
                </c:pt>
                <c:pt idx="1103">
                  <c:v>0.31700288199999999</c:v>
                </c:pt>
                <c:pt idx="1104">
                  <c:v>0.46397694499999997</c:v>
                </c:pt>
                <c:pt idx="1105">
                  <c:v>0.25360230499999997</c:v>
                </c:pt>
                <c:pt idx="1106">
                  <c:v>0.12391930800000001</c:v>
                </c:pt>
                <c:pt idx="1107">
                  <c:v>2.0172911000000002E-2</c:v>
                </c:pt>
                <c:pt idx="1108">
                  <c:v>0</c:v>
                </c:pt>
                <c:pt idx="1109">
                  <c:v>0</c:v>
                </c:pt>
                <c:pt idx="1110">
                  <c:v>0</c:v>
                </c:pt>
                <c:pt idx="1111">
                  <c:v>1.1527378E-2</c:v>
                </c:pt>
                <c:pt idx="1112">
                  <c:v>8.0691642999999993E-2</c:v>
                </c:pt>
                <c:pt idx="1113">
                  <c:v>0.25360230499999997</c:v>
                </c:pt>
                <c:pt idx="1114">
                  <c:v>0.30259365999999999</c:v>
                </c:pt>
                <c:pt idx="1115">
                  <c:v>0.29971181600000002</c:v>
                </c:pt>
                <c:pt idx="1116">
                  <c:v>0.322766571</c:v>
                </c:pt>
                <c:pt idx="1117">
                  <c:v>0.181556196</c:v>
                </c:pt>
                <c:pt idx="1118">
                  <c:v>0.103746398</c:v>
                </c:pt>
                <c:pt idx="1119">
                  <c:v>0.23342939500000001</c:v>
                </c:pt>
                <c:pt idx="1120">
                  <c:v>0.141210375</c:v>
                </c:pt>
                <c:pt idx="1121">
                  <c:v>3.7463977000000002E-2</c:v>
                </c:pt>
                <c:pt idx="1122">
                  <c:v>1.1527378E-2</c:v>
                </c:pt>
                <c:pt idx="1123">
                  <c:v>0</c:v>
                </c:pt>
                <c:pt idx="1124">
                  <c:v>0</c:v>
                </c:pt>
                <c:pt idx="1125">
                  <c:v>0</c:v>
                </c:pt>
                <c:pt idx="1126">
                  <c:v>1.7291066000000001E-2</c:v>
                </c:pt>
                <c:pt idx="1127">
                  <c:v>7.2046109999999997E-2</c:v>
                </c:pt>
                <c:pt idx="1128">
                  <c:v>0.14985590800000001</c:v>
                </c:pt>
                <c:pt idx="1129">
                  <c:v>0.33429394800000001</c:v>
                </c:pt>
                <c:pt idx="1130">
                  <c:v>0.48703170000000001</c:v>
                </c:pt>
                <c:pt idx="1131">
                  <c:v>0.48126801200000002</c:v>
                </c:pt>
                <c:pt idx="1132">
                  <c:v>0.71469740599999998</c:v>
                </c:pt>
                <c:pt idx="1133">
                  <c:v>0.52449567699999999</c:v>
                </c:pt>
                <c:pt idx="1134">
                  <c:v>0.14985590800000001</c:v>
                </c:pt>
                <c:pt idx="1135">
                  <c:v>0.239193084</c:v>
                </c:pt>
                <c:pt idx="1136">
                  <c:v>8.3573487000000002E-2</c:v>
                </c:pt>
                <c:pt idx="1137">
                  <c:v>2.8818440000000002E-3</c:v>
                </c:pt>
                <c:pt idx="1138">
                  <c:v>0</c:v>
                </c:pt>
                <c:pt idx="1139">
                  <c:v>0</c:v>
                </c:pt>
                <c:pt idx="1140">
                  <c:v>0</c:v>
                </c:pt>
                <c:pt idx="1141">
                  <c:v>1.7291066000000001E-2</c:v>
                </c:pt>
                <c:pt idx="1142">
                  <c:v>0.141210375</c:v>
                </c:pt>
                <c:pt idx="1143">
                  <c:v>0.22190201700000001</c:v>
                </c:pt>
                <c:pt idx="1144">
                  <c:v>0.41786743500000001</c:v>
                </c:pt>
                <c:pt idx="1145">
                  <c:v>0.67435158500000003</c:v>
                </c:pt>
                <c:pt idx="1146">
                  <c:v>0.80979827100000001</c:v>
                </c:pt>
                <c:pt idx="1147">
                  <c:v>0.43515850099999998</c:v>
                </c:pt>
                <c:pt idx="1148">
                  <c:v>0.15850144099999999</c:v>
                </c:pt>
                <c:pt idx="1149">
                  <c:v>0.239193084</c:v>
                </c:pt>
                <c:pt idx="1150">
                  <c:v>0.23054754999999999</c:v>
                </c:pt>
                <c:pt idx="1151">
                  <c:v>8.3573487000000002E-2</c:v>
                </c:pt>
                <c:pt idx="1152">
                  <c:v>1.4409221999999999E-2</c:v>
                </c:pt>
                <c:pt idx="1153">
                  <c:v>0</c:v>
                </c:pt>
                <c:pt idx="1154">
                  <c:v>0</c:v>
                </c:pt>
                <c:pt idx="1155">
                  <c:v>0</c:v>
                </c:pt>
                <c:pt idx="1156">
                  <c:v>5.7636889999999998E-3</c:v>
                </c:pt>
                <c:pt idx="1157">
                  <c:v>7.2046109999999997E-2</c:v>
                </c:pt>
                <c:pt idx="1158">
                  <c:v>0.18731988499999999</c:v>
                </c:pt>
                <c:pt idx="1159">
                  <c:v>0.213256484</c:v>
                </c:pt>
                <c:pt idx="1160">
                  <c:v>0.45244956800000002</c:v>
                </c:pt>
                <c:pt idx="1161">
                  <c:v>0.71757925099999997</c:v>
                </c:pt>
                <c:pt idx="1162">
                  <c:v>0.41210374599999999</c:v>
                </c:pt>
                <c:pt idx="1163">
                  <c:v>0.64265129700000001</c:v>
                </c:pt>
                <c:pt idx="1164">
                  <c:v>0.58789625400000001</c:v>
                </c:pt>
                <c:pt idx="1165">
                  <c:v>0.37463976900000001</c:v>
                </c:pt>
                <c:pt idx="1166">
                  <c:v>0.170028818</c:v>
                </c:pt>
                <c:pt idx="1167">
                  <c:v>2.8818443999999999E-2</c:v>
                </c:pt>
                <c:pt idx="1168">
                  <c:v>0</c:v>
                </c:pt>
                <c:pt idx="1169">
                  <c:v>0</c:v>
                </c:pt>
                <c:pt idx="1170">
                  <c:v>0</c:v>
                </c:pt>
                <c:pt idx="1171">
                  <c:v>1.4409221999999999E-2</c:v>
                </c:pt>
                <c:pt idx="1172">
                  <c:v>0.141210375</c:v>
                </c:pt>
                <c:pt idx="1173">
                  <c:v>0.34005763700000002</c:v>
                </c:pt>
                <c:pt idx="1174">
                  <c:v>0.53602305500000003</c:v>
                </c:pt>
                <c:pt idx="1175">
                  <c:v>0.68587896299999995</c:v>
                </c:pt>
                <c:pt idx="1176">
                  <c:v>0.74639769499999997</c:v>
                </c:pt>
                <c:pt idx="1177">
                  <c:v>0.72622478400000001</c:v>
                </c:pt>
                <c:pt idx="1178">
                  <c:v>0.67146974100000001</c:v>
                </c:pt>
                <c:pt idx="1179">
                  <c:v>0.55619596500000001</c:v>
                </c:pt>
                <c:pt idx="1180">
                  <c:v>0.40345821300000001</c:v>
                </c:pt>
                <c:pt idx="1181">
                  <c:v>0.195965418</c:v>
                </c:pt>
                <c:pt idx="1182">
                  <c:v>3.1700288E-2</c:v>
                </c:pt>
                <c:pt idx="1183">
                  <c:v>0</c:v>
                </c:pt>
                <c:pt idx="1184">
                  <c:v>0</c:v>
                </c:pt>
                <c:pt idx="1185">
                  <c:v>0</c:v>
                </c:pt>
                <c:pt idx="1186">
                  <c:v>1.1527378E-2</c:v>
                </c:pt>
                <c:pt idx="1187">
                  <c:v>0.13832853000000001</c:v>
                </c:pt>
                <c:pt idx="1188">
                  <c:v>0.34293948099999999</c:v>
                </c:pt>
                <c:pt idx="1189">
                  <c:v>0.54178674400000004</c:v>
                </c:pt>
                <c:pt idx="1190">
                  <c:v>0.68876080699999997</c:v>
                </c:pt>
                <c:pt idx="1191">
                  <c:v>0.76080691600000006</c:v>
                </c:pt>
                <c:pt idx="1192">
                  <c:v>0.76945244999999995</c:v>
                </c:pt>
                <c:pt idx="1193">
                  <c:v>0.70028818400000004</c:v>
                </c:pt>
                <c:pt idx="1194">
                  <c:v>0.56484149900000002</c:v>
                </c:pt>
                <c:pt idx="1195">
                  <c:v>0.36887608100000002</c:v>
                </c:pt>
                <c:pt idx="1196">
                  <c:v>0.17867435200000001</c:v>
                </c:pt>
                <c:pt idx="1197">
                  <c:v>2.8818443999999999E-2</c:v>
                </c:pt>
                <c:pt idx="1198">
                  <c:v>0</c:v>
                </c:pt>
                <c:pt idx="1199">
                  <c:v>0</c:v>
                </c:pt>
                <c:pt idx="1200">
                  <c:v>0</c:v>
                </c:pt>
                <c:pt idx="1201">
                  <c:v>1.1527378E-2</c:v>
                </c:pt>
                <c:pt idx="1202">
                  <c:v>0.12968299699999999</c:v>
                </c:pt>
                <c:pt idx="1203">
                  <c:v>0.29682997100000003</c:v>
                </c:pt>
                <c:pt idx="1204">
                  <c:v>0.51585014399999995</c:v>
                </c:pt>
                <c:pt idx="1205">
                  <c:v>0.66858789600000001</c:v>
                </c:pt>
                <c:pt idx="1206">
                  <c:v>0.75792507200000003</c:v>
                </c:pt>
                <c:pt idx="1207">
                  <c:v>0.76945244999999995</c:v>
                </c:pt>
                <c:pt idx="1208">
                  <c:v>0.70605187300000005</c:v>
                </c:pt>
                <c:pt idx="1209">
                  <c:v>0.57925072</c:v>
                </c:pt>
                <c:pt idx="1210">
                  <c:v>0.38328530300000002</c:v>
                </c:pt>
                <c:pt idx="1211">
                  <c:v>0.17291066299999999</c:v>
                </c:pt>
                <c:pt idx="1212">
                  <c:v>3.4582133000000001E-2</c:v>
                </c:pt>
                <c:pt idx="1213">
                  <c:v>0</c:v>
                </c:pt>
                <c:pt idx="1214">
                  <c:v>0</c:v>
                </c:pt>
                <c:pt idx="1215">
                  <c:v>0</c:v>
                </c:pt>
                <c:pt idx="1216">
                  <c:v>8.6455330000000004E-3</c:v>
                </c:pt>
                <c:pt idx="1217">
                  <c:v>6.6282420999999994E-2</c:v>
                </c:pt>
                <c:pt idx="1218">
                  <c:v>0.19308357300000001</c:v>
                </c:pt>
                <c:pt idx="1219">
                  <c:v>0.27377521599999999</c:v>
                </c:pt>
                <c:pt idx="1220">
                  <c:v>0.36599423599999997</c:v>
                </c:pt>
                <c:pt idx="1221">
                  <c:v>0.21902017300000001</c:v>
                </c:pt>
                <c:pt idx="1222">
                  <c:v>0.198847262</c:v>
                </c:pt>
                <c:pt idx="1223">
                  <c:v>0.20749279500000001</c:v>
                </c:pt>
                <c:pt idx="1224">
                  <c:v>0.293948127</c:v>
                </c:pt>
                <c:pt idx="1225">
                  <c:v>0.167146974</c:v>
                </c:pt>
                <c:pt idx="1226">
                  <c:v>4.8991354000000001E-2</c:v>
                </c:pt>
                <c:pt idx="1227">
                  <c:v>2.0172911000000002E-2</c:v>
                </c:pt>
                <c:pt idx="1228">
                  <c:v>0</c:v>
                </c:pt>
                <c:pt idx="1229">
                  <c:v>0</c:v>
                </c:pt>
                <c:pt idx="1230">
                  <c:v>0</c:v>
                </c:pt>
                <c:pt idx="1231">
                  <c:v>0</c:v>
                </c:pt>
                <c:pt idx="1232">
                  <c:v>2.8818443999999999E-2</c:v>
                </c:pt>
                <c:pt idx="1233">
                  <c:v>0.100864553</c:v>
                </c:pt>
                <c:pt idx="1234">
                  <c:v>0.20749279500000001</c:v>
                </c:pt>
                <c:pt idx="1235">
                  <c:v>0.29971181600000002</c:v>
                </c:pt>
                <c:pt idx="1236">
                  <c:v>0.50720461100000003</c:v>
                </c:pt>
                <c:pt idx="1237">
                  <c:v>0.53602305500000003</c:v>
                </c:pt>
                <c:pt idx="1238">
                  <c:v>0.48126801200000002</c:v>
                </c:pt>
                <c:pt idx="1239">
                  <c:v>0.293948127</c:v>
                </c:pt>
                <c:pt idx="1240">
                  <c:v>0.25360230499999997</c:v>
                </c:pt>
                <c:pt idx="1241">
                  <c:v>7.2046109999999997E-2</c:v>
                </c:pt>
                <c:pt idx="1242">
                  <c:v>1.7291066000000001E-2</c:v>
                </c:pt>
                <c:pt idx="1243">
                  <c:v>0</c:v>
                </c:pt>
                <c:pt idx="1244">
                  <c:v>0</c:v>
                </c:pt>
                <c:pt idx="1245">
                  <c:v>0</c:v>
                </c:pt>
                <c:pt idx="1246">
                  <c:v>5.7636889999999998E-3</c:v>
                </c:pt>
                <c:pt idx="1247">
                  <c:v>4.8991354000000001E-2</c:v>
                </c:pt>
                <c:pt idx="1248">
                  <c:v>9.5100865000000007E-2</c:v>
                </c:pt>
                <c:pt idx="1249">
                  <c:v>8.9337176000000004E-2</c:v>
                </c:pt>
                <c:pt idx="1250">
                  <c:v>8.9337176000000004E-2</c:v>
                </c:pt>
                <c:pt idx="1251">
                  <c:v>0.26801152700000003</c:v>
                </c:pt>
                <c:pt idx="1252">
                  <c:v>0.337175793</c:v>
                </c:pt>
                <c:pt idx="1253">
                  <c:v>8.9337176000000004E-2</c:v>
                </c:pt>
                <c:pt idx="1254">
                  <c:v>0.11527377499999999</c:v>
                </c:pt>
                <c:pt idx="1255">
                  <c:v>0.141210375</c:v>
                </c:pt>
                <c:pt idx="1256">
                  <c:v>7.7809797999999999E-2</c:v>
                </c:pt>
                <c:pt idx="1257">
                  <c:v>3.1700288E-2</c:v>
                </c:pt>
                <c:pt idx="1258">
                  <c:v>0</c:v>
                </c:pt>
                <c:pt idx="1259">
                  <c:v>0</c:v>
                </c:pt>
                <c:pt idx="1260">
                  <c:v>0</c:v>
                </c:pt>
                <c:pt idx="1261">
                  <c:v>8.6455330000000004E-3</c:v>
                </c:pt>
                <c:pt idx="1262">
                  <c:v>8.9337176000000004E-2</c:v>
                </c:pt>
                <c:pt idx="1263">
                  <c:v>0.20172910699999999</c:v>
                </c:pt>
                <c:pt idx="1264">
                  <c:v>0.38328530300000002</c:v>
                </c:pt>
                <c:pt idx="1265">
                  <c:v>0.40922190200000003</c:v>
                </c:pt>
                <c:pt idx="1266">
                  <c:v>0.51008645500000005</c:v>
                </c:pt>
                <c:pt idx="1267">
                  <c:v>0.56772334300000005</c:v>
                </c:pt>
                <c:pt idx="1268">
                  <c:v>0.66570605199999999</c:v>
                </c:pt>
                <c:pt idx="1269">
                  <c:v>0.58501440900000001</c:v>
                </c:pt>
                <c:pt idx="1270">
                  <c:v>0.36887608100000002</c:v>
                </c:pt>
                <c:pt idx="1271">
                  <c:v>0.19020172900000001</c:v>
                </c:pt>
                <c:pt idx="1272">
                  <c:v>2.8818443999999999E-2</c:v>
                </c:pt>
                <c:pt idx="1273">
                  <c:v>0</c:v>
                </c:pt>
                <c:pt idx="1274">
                  <c:v>0</c:v>
                </c:pt>
                <c:pt idx="1275">
                  <c:v>0</c:v>
                </c:pt>
                <c:pt idx="1276">
                  <c:v>1.1527378E-2</c:v>
                </c:pt>
                <c:pt idx="1277">
                  <c:v>8.6455330999999996E-2</c:v>
                </c:pt>
                <c:pt idx="1278">
                  <c:v>0.32853025899999999</c:v>
                </c:pt>
                <c:pt idx="1279">
                  <c:v>0.51873198799999998</c:v>
                </c:pt>
                <c:pt idx="1280">
                  <c:v>0.662824207</c:v>
                </c:pt>
                <c:pt idx="1281">
                  <c:v>0.74063400599999996</c:v>
                </c:pt>
                <c:pt idx="1282">
                  <c:v>0.70317002900000003</c:v>
                </c:pt>
                <c:pt idx="1283">
                  <c:v>0.45244956800000002</c:v>
                </c:pt>
                <c:pt idx="1284">
                  <c:v>0.53025936600000001</c:v>
                </c:pt>
                <c:pt idx="1285">
                  <c:v>0.38616714699999999</c:v>
                </c:pt>
                <c:pt idx="1286">
                  <c:v>0.17291066299999999</c:v>
                </c:pt>
                <c:pt idx="1287">
                  <c:v>2.8818443999999999E-2</c:v>
                </c:pt>
                <c:pt idx="1288">
                  <c:v>0</c:v>
                </c:pt>
                <c:pt idx="1289">
                  <c:v>0</c:v>
                </c:pt>
                <c:pt idx="1290">
                  <c:v>0</c:v>
                </c:pt>
                <c:pt idx="1291">
                  <c:v>2.8818440000000002E-3</c:v>
                </c:pt>
                <c:pt idx="1292">
                  <c:v>5.7636887999999997E-2</c:v>
                </c:pt>
                <c:pt idx="1293">
                  <c:v>0.23631123900000001</c:v>
                </c:pt>
                <c:pt idx="1294">
                  <c:v>0.32564841500000002</c:v>
                </c:pt>
                <c:pt idx="1295">
                  <c:v>0.60230547599999995</c:v>
                </c:pt>
                <c:pt idx="1296">
                  <c:v>0.77233429399999998</c:v>
                </c:pt>
                <c:pt idx="1297">
                  <c:v>0.775216138</c:v>
                </c:pt>
                <c:pt idx="1298">
                  <c:v>0.69452449599999999</c:v>
                </c:pt>
                <c:pt idx="1299">
                  <c:v>0.58213256499999999</c:v>
                </c:pt>
                <c:pt idx="1300">
                  <c:v>0.39769452399999999</c:v>
                </c:pt>
                <c:pt idx="1301">
                  <c:v>0.19308357300000001</c:v>
                </c:pt>
                <c:pt idx="1302">
                  <c:v>2.5936599000000001E-2</c:v>
                </c:pt>
                <c:pt idx="1303">
                  <c:v>0</c:v>
                </c:pt>
                <c:pt idx="1304">
                  <c:v>0</c:v>
                </c:pt>
                <c:pt idx="1305">
                  <c:v>0</c:v>
                </c:pt>
                <c:pt idx="1306">
                  <c:v>1.1527378E-2</c:v>
                </c:pt>
                <c:pt idx="1307">
                  <c:v>0.141210375</c:v>
                </c:pt>
                <c:pt idx="1308">
                  <c:v>0.36023054799999998</c:v>
                </c:pt>
                <c:pt idx="1309">
                  <c:v>0.56772334300000005</c:v>
                </c:pt>
                <c:pt idx="1310">
                  <c:v>0.720461095</c:v>
                </c:pt>
                <c:pt idx="1311">
                  <c:v>0.80979827100000001</c:v>
                </c:pt>
                <c:pt idx="1312">
                  <c:v>0.80691642699999999</c:v>
                </c:pt>
                <c:pt idx="1313">
                  <c:v>0.72622478400000001</c:v>
                </c:pt>
                <c:pt idx="1314">
                  <c:v>0.59942363099999996</c:v>
                </c:pt>
                <c:pt idx="1315">
                  <c:v>0.41498559099999999</c:v>
                </c:pt>
                <c:pt idx="1316">
                  <c:v>0.18731988499999999</c:v>
                </c:pt>
                <c:pt idx="1317">
                  <c:v>2.3054755E-2</c:v>
                </c:pt>
                <c:pt idx="1318">
                  <c:v>0</c:v>
                </c:pt>
                <c:pt idx="1319">
                  <c:v>0</c:v>
                </c:pt>
                <c:pt idx="1320">
                  <c:v>0</c:v>
                </c:pt>
                <c:pt idx="1321">
                  <c:v>8.6455330000000004E-3</c:v>
                </c:pt>
                <c:pt idx="1322">
                  <c:v>0.13832853000000001</c:v>
                </c:pt>
                <c:pt idx="1323">
                  <c:v>0.34870317000000001</c:v>
                </c:pt>
                <c:pt idx="1324">
                  <c:v>0.55043227699999997</c:v>
                </c:pt>
                <c:pt idx="1325">
                  <c:v>0.69740634000000001</c:v>
                </c:pt>
                <c:pt idx="1326">
                  <c:v>0.78962536000000005</c:v>
                </c:pt>
                <c:pt idx="1327">
                  <c:v>0.78674351600000003</c:v>
                </c:pt>
                <c:pt idx="1328">
                  <c:v>0.71469740599999998</c:v>
                </c:pt>
                <c:pt idx="1329">
                  <c:v>0.58213256499999999</c:v>
                </c:pt>
                <c:pt idx="1330">
                  <c:v>0.36599423599999997</c:v>
                </c:pt>
                <c:pt idx="1331">
                  <c:v>0.167146974</c:v>
                </c:pt>
                <c:pt idx="1332">
                  <c:v>2.0172911000000002E-2</c:v>
                </c:pt>
                <c:pt idx="1333">
                  <c:v>0</c:v>
                </c:pt>
                <c:pt idx="1334">
                  <c:v>0</c:v>
                </c:pt>
                <c:pt idx="1335">
                  <c:v>0</c:v>
                </c:pt>
                <c:pt idx="1336">
                  <c:v>2.8818440000000002E-3</c:v>
                </c:pt>
                <c:pt idx="1337">
                  <c:v>5.7636887999999997E-2</c:v>
                </c:pt>
                <c:pt idx="1338">
                  <c:v>0.20749279500000001</c:v>
                </c:pt>
                <c:pt idx="1339">
                  <c:v>0.53025936600000001</c:v>
                </c:pt>
                <c:pt idx="1340">
                  <c:v>0.57060518699999996</c:v>
                </c:pt>
                <c:pt idx="1341">
                  <c:v>0.65129683000000005</c:v>
                </c:pt>
                <c:pt idx="1342">
                  <c:v>0.36887608100000002</c:v>
                </c:pt>
                <c:pt idx="1343">
                  <c:v>0.30547550400000001</c:v>
                </c:pt>
                <c:pt idx="1344">
                  <c:v>0.46109510100000001</c:v>
                </c:pt>
                <c:pt idx="1345">
                  <c:v>0.26224783899999998</c:v>
                </c:pt>
                <c:pt idx="1346">
                  <c:v>0.100864553</c:v>
                </c:pt>
                <c:pt idx="1347">
                  <c:v>2.3054755E-2</c:v>
                </c:pt>
                <c:pt idx="1348">
                  <c:v>0</c:v>
                </c:pt>
                <c:pt idx="1349">
                  <c:v>0</c:v>
                </c:pt>
                <c:pt idx="1350">
                  <c:v>0</c:v>
                </c:pt>
                <c:pt idx="1351">
                  <c:v>2.8818440000000002E-3</c:v>
                </c:pt>
                <c:pt idx="1352">
                  <c:v>2.3054755E-2</c:v>
                </c:pt>
                <c:pt idx="1353">
                  <c:v>4.3227665999999998E-2</c:v>
                </c:pt>
                <c:pt idx="1354">
                  <c:v>6.3400576E-2</c:v>
                </c:pt>
                <c:pt idx="1355">
                  <c:v>0.18731988499999999</c:v>
                </c:pt>
                <c:pt idx="1356">
                  <c:v>0.24207492799999999</c:v>
                </c:pt>
                <c:pt idx="1357">
                  <c:v>0.24783861700000001</c:v>
                </c:pt>
                <c:pt idx="1358">
                  <c:v>0.155619597</c:v>
                </c:pt>
                <c:pt idx="1359">
                  <c:v>0.152737752</c:v>
                </c:pt>
                <c:pt idx="1360">
                  <c:v>6.9164265000000003E-2</c:v>
                </c:pt>
                <c:pt idx="1361">
                  <c:v>3.4582133000000001E-2</c:v>
                </c:pt>
                <c:pt idx="1362">
                  <c:v>8.6455330000000004E-3</c:v>
                </c:pt>
                <c:pt idx="1363">
                  <c:v>0</c:v>
                </c:pt>
                <c:pt idx="1364">
                  <c:v>0</c:v>
                </c:pt>
                <c:pt idx="1365">
                  <c:v>0</c:v>
                </c:pt>
                <c:pt idx="1366">
                  <c:v>0</c:v>
                </c:pt>
                <c:pt idx="1367">
                  <c:v>1.1527378E-2</c:v>
                </c:pt>
                <c:pt idx="1368">
                  <c:v>3.4582133000000001E-2</c:v>
                </c:pt>
                <c:pt idx="1369">
                  <c:v>3.1700288E-2</c:v>
                </c:pt>
                <c:pt idx="1370">
                  <c:v>7.7809797999999999E-2</c:v>
                </c:pt>
                <c:pt idx="1371">
                  <c:v>5.4755043000000003E-2</c:v>
                </c:pt>
                <c:pt idx="1372">
                  <c:v>5.1873199000000002E-2</c:v>
                </c:pt>
                <c:pt idx="1373">
                  <c:v>7.2046109999999997E-2</c:v>
                </c:pt>
                <c:pt idx="1374">
                  <c:v>6.6282420999999994E-2</c:v>
                </c:pt>
                <c:pt idx="1375">
                  <c:v>3.4582133000000001E-2</c:v>
                </c:pt>
                <c:pt idx="1376">
                  <c:v>1.4409221999999999E-2</c:v>
                </c:pt>
                <c:pt idx="1377">
                  <c:v>2.8818440000000002E-3</c:v>
                </c:pt>
                <c:pt idx="1378">
                  <c:v>0</c:v>
                </c:pt>
                <c:pt idx="1379">
                  <c:v>0</c:v>
                </c:pt>
                <c:pt idx="1380">
                  <c:v>0</c:v>
                </c:pt>
                <c:pt idx="1381">
                  <c:v>0</c:v>
                </c:pt>
                <c:pt idx="1382">
                  <c:v>2.8818440000000002E-3</c:v>
                </c:pt>
                <c:pt idx="1383">
                  <c:v>1.4409221999999999E-2</c:v>
                </c:pt>
                <c:pt idx="1384">
                  <c:v>4.0345820999999997E-2</c:v>
                </c:pt>
                <c:pt idx="1385">
                  <c:v>0.11815562</c:v>
                </c:pt>
                <c:pt idx="1386">
                  <c:v>0.198847262</c:v>
                </c:pt>
                <c:pt idx="1387">
                  <c:v>0.26224783899999998</c:v>
                </c:pt>
                <c:pt idx="1388">
                  <c:v>0.121037464</c:v>
                </c:pt>
                <c:pt idx="1389">
                  <c:v>0.15850144099999999</c:v>
                </c:pt>
                <c:pt idx="1390">
                  <c:v>0.12391930800000001</c:v>
                </c:pt>
                <c:pt idx="1391">
                  <c:v>6.3400576E-2</c:v>
                </c:pt>
                <c:pt idx="1392">
                  <c:v>5.7636889999999998E-3</c:v>
                </c:pt>
                <c:pt idx="1393">
                  <c:v>0</c:v>
                </c:pt>
                <c:pt idx="1394">
                  <c:v>0</c:v>
                </c:pt>
                <c:pt idx="1395">
                  <c:v>0</c:v>
                </c:pt>
                <c:pt idx="1396">
                  <c:v>2.8818440000000002E-3</c:v>
                </c:pt>
                <c:pt idx="1397">
                  <c:v>5.1873199000000002E-2</c:v>
                </c:pt>
                <c:pt idx="1398">
                  <c:v>0.126801153</c:v>
                </c:pt>
                <c:pt idx="1399">
                  <c:v>0.17291066299999999</c:v>
                </c:pt>
                <c:pt idx="1400">
                  <c:v>0.224783862</c:v>
                </c:pt>
                <c:pt idx="1401">
                  <c:v>0.14697406299999999</c:v>
                </c:pt>
                <c:pt idx="1402">
                  <c:v>0.181556196</c:v>
                </c:pt>
                <c:pt idx="1403">
                  <c:v>8.9337176000000004E-2</c:v>
                </c:pt>
                <c:pt idx="1404">
                  <c:v>0.14409221899999999</c:v>
                </c:pt>
                <c:pt idx="1405">
                  <c:v>0.23342939500000001</c:v>
                </c:pt>
                <c:pt idx="1406">
                  <c:v>0.112391931</c:v>
                </c:pt>
                <c:pt idx="1407">
                  <c:v>2.0172911000000002E-2</c:v>
                </c:pt>
                <c:pt idx="1408">
                  <c:v>0</c:v>
                </c:pt>
                <c:pt idx="1409">
                  <c:v>0</c:v>
                </c:pt>
                <c:pt idx="1410">
                  <c:v>0</c:v>
                </c:pt>
                <c:pt idx="1411">
                  <c:v>2.8818440000000002E-3</c:v>
                </c:pt>
                <c:pt idx="1412">
                  <c:v>4.0345820999999997E-2</c:v>
                </c:pt>
                <c:pt idx="1413">
                  <c:v>0.17291066299999999</c:v>
                </c:pt>
                <c:pt idx="1414">
                  <c:v>0.24495677199999999</c:v>
                </c:pt>
                <c:pt idx="1415">
                  <c:v>0.30547550400000001</c:v>
                </c:pt>
                <c:pt idx="1416">
                  <c:v>0.33429394800000001</c:v>
                </c:pt>
                <c:pt idx="1417">
                  <c:v>0.50720461100000003</c:v>
                </c:pt>
                <c:pt idx="1418">
                  <c:v>0.68011527400000005</c:v>
                </c:pt>
                <c:pt idx="1419">
                  <c:v>0.57060518699999996</c:v>
                </c:pt>
                <c:pt idx="1420">
                  <c:v>0.391930836</c:v>
                </c:pt>
                <c:pt idx="1421">
                  <c:v>0.18443804</c:v>
                </c:pt>
                <c:pt idx="1422">
                  <c:v>2.3054755E-2</c:v>
                </c:pt>
                <c:pt idx="1423">
                  <c:v>0</c:v>
                </c:pt>
                <c:pt idx="1424">
                  <c:v>0</c:v>
                </c:pt>
                <c:pt idx="1425">
                  <c:v>0</c:v>
                </c:pt>
                <c:pt idx="1426">
                  <c:v>8.6455330000000004E-3</c:v>
                </c:pt>
                <c:pt idx="1427">
                  <c:v>0.13832853000000001</c:v>
                </c:pt>
                <c:pt idx="1428">
                  <c:v>0.322766571</c:v>
                </c:pt>
                <c:pt idx="1429">
                  <c:v>0.21902017300000001</c:v>
                </c:pt>
                <c:pt idx="1430">
                  <c:v>0.239193084</c:v>
                </c:pt>
                <c:pt idx="1431">
                  <c:v>0.33429394800000001</c:v>
                </c:pt>
                <c:pt idx="1432">
                  <c:v>0.70605187300000005</c:v>
                </c:pt>
                <c:pt idx="1433">
                  <c:v>0.65417867399999996</c:v>
                </c:pt>
                <c:pt idx="1434">
                  <c:v>0.47550432300000001</c:v>
                </c:pt>
                <c:pt idx="1435">
                  <c:v>0.37175792499999999</c:v>
                </c:pt>
                <c:pt idx="1436">
                  <c:v>0.19308357300000001</c:v>
                </c:pt>
                <c:pt idx="1437">
                  <c:v>2.5936599000000001E-2</c:v>
                </c:pt>
                <c:pt idx="1438">
                  <c:v>0</c:v>
                </c:pt>
                <c:pt idx="1439">
                  <c:v>0</c:v>
                </c:pt>
                <c:pt idx="1440">
                  <c:v>0</c:v>
                </c:pt>
                <c:pt idx="1441">
                  <c:v>2.8818440000000002E-3</c:v>
                </c:pt>
                <c:pt idx="1442">
                  <c:v>5.4755043000000003E-2</c:v>
                </c:pt>
                <c:pt idx="1443">
                  <c:v>0.14985590800000001</c:v>
                </c:pt>
                <c:pt idx="1444">
                  <c:v>0.25936599399999999</c:v>
                </c:pt>
                <c:pt idx="1445">
                  <c:v>0.42939481299999999</c:v>
                </c:pt>
                <c:pt idx="1446">
                  <c:v>0.76368876100000005</c:v>
                </c:pt>
                <c:pt idx="1447">
                  <c:v>0.74927953899999999</c:v>
                </c:pt>
                <c:pt idx="1448">
                  <c:v>0.69740634000000001</c:v>
                </c:pt>
                <c:pt idx="1449">
                  <c:v>0.57348703199999995</c:v>
                </c:pt>
                <c:pt idx="1450">
                  <c:v>0.38616714699999999</c:v>
                </c:pt>
                <c:pt idx="1451">
                  <c:v>0.181556196</c:v>
                </c:pt>
                <c:pt idx="1452">
                  <c:v>2.3054755E-2</c:v>
                </c:pt>
                <c:pt idx="1453">
                  <c:v>0</c:v>
                </c:pt>
                <c:pt idx="1454">
                  <c:v>0</c:v>
                </c:pt>
                <c:pt idx="1455">
                  <c:v>0</c:v>
                </c:pt>
                <c:pt idx="1456">
                  <c:v>5.7636889999999998E-3</c:v>
                </c:pt>
                <c:pt idx="1457">
                  <c:v>7.4927954000000005E-2</c:v>
                </c:pt>
                <c:pt idx="1458">
                  <c:v>0.26224783899999998</c:v>
                </c:pt>
                <c:pt idx="1459">
                  <c:v>0.48414985599999999</c:v>
                </c:pt>
                <c:pt idx="1460">
                  <c:v>0.65994236299999998</c:v>
                </c:pt>
                <c:pt idx="1461">
                  <c:v>0.60230547599999995</c:v>
                </c:pt>
                <c:pt idx="1462">
                  <c:v>0.72622478400000001</c:v>
                </c:pt>
                <c:pt idx="1463">
                  <c:v>0.66858789600000001</c:v>
                </c:pt>
                <c:pt idx="1464">
                  <c:v>0.52161383299999997</c:v>
                </c:pt>
                <c:pt idx="1465">
                  <c:v>0.28530259400000002</c:v>
                </c:pt>
                <c:pt idx="1466">
                  <c:v>9.2219019999999999E-2</c:v>
                </c:pt>
                <c:pt idx="1467">
                  <c:v>1.4409221999999999E-2</c:v>
                </c:pt>
                <c:pt idx="1468">
                  <c:v>0</c:v>
                </c:pt>
                <c:pt idx="1469">
                  <c:v>0</c:v>
                </c:pt>
                <c:pt idx="1470">
                  <c:v>0</c:v>
                </c:pt>
                <c:pt idx="1471">
                  <c:v>2.8818440000000002E-3</c:v>
                </c:pt>
                <c:pt idx="1472">
                  <c:v>4.3227665999999998E-2</c:v>
                </c:pt>
                <c:pt idx="1473">
                  <c:v>7.2046109999999997E-2</c:v>
                </c:pt>
                <c:pt idx="1474">
                  <c:v>0.19308357300000001</c:v>
                </c:pt>
                <c:pt idx="1475">
                  <c:v>0.42363112400000003</c:v>
                </c:pt>
                <c:pt idx="1476">
                  <c:v>0.72334293900000002</c:v>
                </c:pt>
                <c:pt idx="1477">
                  <c:v>0.72910662800000003</c:v>
                </c:pt>
                <c:pt idx="1478">
                  <c:v>0.662824207</c:v>
                </c:pt>
                <c:pt idx="1479">
                  <c:v>0.51585014399999995</c:v>
                </c:pt>
                <c:pt idx="1480">
                  <c:v>0.36599423599999997</c:v>
                </c:pt>
                <c:pt idx="1481">
                  <c:v>0.16426513000000001</c:v>
                </c:pt>
                <c:pt idx="1482">
                  <c:v>2.0172911000000002E-2</c:v>
                </c:pt>
                <c:pt idx="1483">
                  <c:v>0</c:v>
                </c:pt>
                <c:pt idx="1484">
                  <c:v>0</c:v>
                </c:pt>
                <c:pt idx="1485">
                  <c:v>0</c:v>
                </c:pt>
                <c:pt idx="1486">
                  <c:v>8.6455330000000004E-3</c:v>
                </c:pt>
                <c:pt idx="1487">
                  <c:v>2.8818443999999999E-2</c:v>
                </c:pt>
                <c:pt idx="1488">
                  <c:v>8.6455330999999996E-2</c:v>
                </c:pt>
                <c:pt idx="1489">
                  <c:v>8.0691642999999993E-2</c:v>
                </c:pt>
                <c:pt idx="1490">
                  <c:v>7.4927954000000005E-2</c:v>
                </c:pt>
                <c:pt idx="1491">
                  <c:v>0.239193084</c:v>
                </c:pt>
                <c:pt idx="1492">
                  <c:v>0.49855907799999999</c:v>
                </c:pt>
                <c:pt idx="1493">
                  <c:v>0.38040345800000003</c:v>
                </c:pt>
                <c:pt idx="1494">
                  <c:v>0.48126801200000002</c:v>
                </c:pt>
                <c:pt idx="1495">
                  <c:v>0.30259365999999999</c:v>
                </c:pt>
                <c:pt idx="1496">
                  <c:v>0.12968299699999999</c:v>
                </c:pt>
                <c:pt idx="1497">
                  <c:v>1.4409221999999999E-2</c:v>
                </c:pt>
                <c:pt idx="1498">
                  <c:v>0</c:v>
                </c:pt>
                <c:pt idx="1499">
                  <c:v>0</c:v>
                </c:pt>
                <c:pt idx="1500">
                  <c:v>0</c:v>
                </c:pt>
                <c:pt idx="1501">
                  <c:v>5.7636889999999998E-3</c:v>
                </c:pt>
                <c:pt idx="1502">
                  <c:v>0.106628242</c:v>
                </c:pt>
                <c:pt idx="1503">
                  <c:v>0.28242074900000003</c:v>
                </c:pt>
                <c:pt idx="1504">
                  <c:v>0.46974063399999999</c:v>
                </c:pt>
                <c:pt idx="1505">
                  <c:v>0.63112391899999998</c:v>
                </c:pt>
                <c:pt idx="1506">
                  <c:v>0.71181556199999996</c:v>
                </c:pt>
                <c:pt idx="1507">
                  <c:v>0.68587896299999995</c:v>
                </c:pt>
                <c:pt idx="1508">
                  <c:v>0.65129683000000005</c:v>
                </c:pt>
                <c:pt idx="1509">
                  <c:v>0.53025936600000001</c:v>
                </c:pt>
                <c:pt idx="1510">
                  <c:v>0.33429394800000001</c:v>
                </c:pt>
                <c:pt idx="1511">
                  <c:v>0.141210375</c:v>
                </c:pt>
                <c:pt idx="1512">
                  <c:v>1.7291066000000001E-2</c:v>
                </c:pt>
                <c:pt idx="1513">
                  <c:v>0</c:v>
                </c:pt>
                <c:pt idx="1514">
                  <c:v>0</c:v>
                </c:pt>
                <c:pt idx="1515">
                  <c:v>0</c:v>
                </c:pt>
                <c:pt idx="1516">
                  <c:v>5.7636889999999998E-3</c:v>
                </c:pt>
                <c:pt idx="1517">
                  <c:v>9.5100865000000007E-2</c:v>
                </c:pt>
                <c:pt idx="1518">
                  <c:v>0.25648415000000002</c:v>
                </c:pt>
                <c:pt idx="1519">
                  <c:v>0.40922190200000003</c:v>
                </c:pt>
                <c:pt idx="1520">
                  <c:v>0.46397694499999997</c:v>
                </c:pt>
                <c:pt idx="1521">
                  <c:v>0.59654178700000005</c:v>
                </c:pt>
                <c:pt idx="1522">
                  <c:v>0.73198847300000003</c:v>
                </c:pt>
                <c:pt idx="1523">
                  <c:v>0.62247838600000005</c:v>
                </c:pt>
                <c:pt idx="1524">
                  <c:v>0.50720461100000003</c:v>
                </c:pt>
                <c:pt idx="1525">
                  <c:v>0.34870317000000001</c:v>
                </c:pt>
                <c:pt idx="1526">
                  <c:v>0.152737752</c:v>
                </c:pt>
                <c:pt idx="1527">
                  <c:v>1.7291066000000001E-2</c:v>
                </c:pt>
                <c:pt idx="1528">
                  <c:v>0</c:v>
                </c:pt>
                <c:pt idx="1529">
                  <c:v>0</c:v>
                </c:pt>
                <c:pt idx="1530">
                  <c:v>0</c:v>
                </c:pt>
                <c:pt idx="1531">
                  <c:v>5.7636889999999998E-3</c:v>
                </c:pt>
                <c:pt idx="1532">
                  <c:v>8.6455330999999996E-2</c:v>
                </c:pt>
                <c:pt idx="1533">
                  <c:v>0.279538905</c:v>
                </c:pt>
                <c:pt idx="1534">
                  <c:v>0.48414985599999999</c:v>
                </c:pt>
                <c:pt idx="1535">
                  <c:v>0.61671469700000003</c:v>
                </c:pt>
                <c:pt idx="1536">
                  <c:v>0.72334293900000002</c:v>
                </c:pt>
                <c:pt idx="1537">
                  <c:v>0.71757925099999997</c:v>
                </c:pt>
                <c:pt idx="1538">
                  <c:v>0.65994236299999998</c:v>
                </c:pt>
                <c:pt idx="1539">
                  <c:v>0.54466858799999995</c:v>
                </c:pt>
                <c:pt idx="1540">
                  <c:v>0.36599423599999997</c:v>
                </c:pt>
                <c:pt idx="1541">
                  <c:v>0.15850144099999999</c:v>
                </c:pt>
                <c:pt idx="1542">
                  <c:v>1.7291066000000001E-2</c:v>
                </c:pt>
                <c:pt idx="1543">
                  <c:v>0</c:v>
                </c:pt>
                <c:pt idx="1544">
                  <c:v>0</c:v>
                </c:pt>
                <c:pt idx="1545">
                  <c:v>0</c:v>
                </c:pt>
                <c:pt idx="1546">
                  <c:v>5.7636889999999998E-3</c:v>
                </c:pt>
                <c:pt idx="1547">
                  <c:v>7.4927954000000005E-2</c:v>
                </c:pt>
                <c:pt idx="1548">
                  <c:v>0.20172910699999999</c:v>
                </c:pt>
                <c:pt idx="1549">
                  <c:v>0.34582132599999998</c:v>
                </c:pt>
                <c:pt idx="1550">
                  <c:v>0.322766571</c:v>
                </c:pt>
                <c:pt idx="1551">
                  <c:v>0.44380403499999999</c:v>
                </c:pt>
                <c:pt idx="1552">
                  <c:v>0.42651296799999999</c:v>
                </c:pt>
                <c:pt idx="1553">
                  <c:v>0.406340058</c:v>
                </c:pt>
                <c:pt idx="1554">
                  <c:v>0.49855907799999999</c:v>
                </c:pt>
                <c:pt idx="1555">
                  <c:v>0.239193084</c:v>
                </c:pt>
                <c:pt idx="1556">
                  <c:v>8.0691642999999993E-2</c:v>
                </c:pt>
                <c:pt idx="1557">
                  <c:v>1.4409221999999999E-2</c:v>
                </c:pt>
                <c:pt idx="1558">
                  <c:v>0</c:v>
                </c:pt>
                <c:pt idx="1559">
                  <c:v>0</c:v>
                </c:pt>
                <c:pt idx="1560">
                  <c:v>0</c:v>
                </c:pt>
                <c:pt idx="1561">
                  <c:v>2.8818440000000002E-3</c:v>
                </c:pt>
                <c:pt idx="1562">
                  <c:v>4.6109509999999999E-2</c:v>
                </c:pt>
                <c:pt idx="1563">
                  <c:v>0.13256484099999999</c:v>
                </c:pt>
                <c:pt idx="1564">
                  <c:v>0.25072046100000001</c:v>
                </c:pt>
                <c:pt idx="1565">
                  <c:v>0.46974063399999999</c:v>
                </c:pt>
                <c:pt idx="1566">
                  <c:v>0.46974063399999999</c:v>
                </c:pt>
                <c:pt idx="1567">
                  <c:v>0.39481268000000003</c:v>
                </c:pt>
                <c:pt idx="1568">
                  <c:v>0.57060518699999996</c:v>
                </c:pt>
                <c:pt idx="1569">
                  <c:v>0.46109510100000001</c:v>
                </c:pt>
                <c:pt idx="1570">
                  <c:v>0.24207492799999999</c:v>
                </c:pt>
                <c:pt idx="1571">
                  <c:v>0.16138328499999999</c:v>
                </c:pt>
                <c:pt idx="1572">
                  <c:v>8.6455330000000004E-3</c:v>
                </c:pt>
                <c:pt idx="1573">
                  <c:v>0</c:v>
                </c:pt>
                <c:pt idx="1574">
                  <c:v>0</c:v>
                </c:pt>
                <c:pt idx="1575">
                  <c:v>0</c:v>
                </c:pt>
                <c:pt idx="1576">
                  <c:v>2.8818440000000002E-3</c:v>
                </c:pt>
                <c:pt idx="1577">
                  <c:v>9.7982709000000001E-2</c:v>
                </c:pt>
                <c:pt idx="1578">
                  <c:v>0.239193084</c:v>
                </c:pt>
                <c:pt idx="1579">
                  <c:v>0.337175793</c:v>
                </c:pt>
                <c:pt idx="1580">
                  <c:v>0.48126801200000002</c:v>
                </c:pt>
                <c:pt idx="1581">
                  <c:v>0.26801152700000003</c:v>
                </c:pt>
                <c:pt idx="1582">
                  <c:v>0.34582132599999998</c:v>
                </c:pt>
                <c:pt idx="1583">
                  <c:v>0.53314121000000003</c:v>
                </c:pt>
                <c:pt idx="1584">
                  <c:v>0.50144092200000001</c:v>
                </c:pt>
                <c:pt idx="1585">
                  <c:v>0.43227665700000001</c:v>
                </c:pt>
                <c:pt idx="1586">
                  <c:v>0.13832853000000001</c:v>
                </c:pt>
                <c:pt idx="1587">
                  <c:v>1.7291066000000001E-2</c:v>
                </c:pt>
                <c:pt idx="1588">
                  <c:v>0</c:v>
                </c:pt>
                <c:pt idx="1589">
                  <c:v>0</c:v>
                </c:pt>
                <c:pt idx="1590">
                  <c:v>0</c:v>
                </c:pt>
                <c:pt idx="1591">
                  <c:v>0</c:v>
                </c:pt>
                <c:pt idx="1592">
                  <c:v>2.5936599000000001E-2</c:v>
                </c:pt>
                <c:pt idx="1593">
                  <c:v>9.5100865000000007E-2</c:v>
                </c:pt>
                <c:pt idx="1594">
                  <c:v>0.10951008600000001</c:v>
                </c:pt>
                <c:pt idx="1595">
                  <c:v>0.10951008600000001</c:v>
                </c:pt>
                <c:pt idx="1596">
                  <c:v>9.7982709000000001E-2</c:v>
                </c:pt>
                <c:pt idx="1597">
                  <c:v>9.5100865000000007E-2</c:v>
                </c:pt>
                <c:pt idx="1598">
                  <c:v>0.11527377499999999</c:v>
                </c:pt>
                <c:pt idx="1599">
                  <c:v>0.170028818</c:v>
                </c:pt>
                <c:pt idx="1600">
                  <c:v>0.155619597</c:v>
                </c:pt>
                <c:pt idx="1601">
                  <c:v>6.6282420999999994E-2</c:v>
                </c:pt>
                <c:pt idx="1602">
                  <c:v>5.7636889999999998E-3</c:v>
                </c:pt>
                <c:pt idx="1603">
                  <c:v>0</c:v>
                </c:pt>
                <c:pt idx="1604">
                  <c:v>0</c:v>
                </c:pt>
                <c:pt idx="1605">
                  <c:v>0</c:v>
                </c:pt>
                <c:pt idx="1606">
                  <c:v>2.8818440000000002E-3</c:v>
                </c:pt>
                <c:pt idx="1607">
                  <c:v>4.3227665999999998E-2</c:v>
                </c:pt>
                <c:pt idx="1608">
                  <c:v>0.23631123900000001</c:v>
                </c:pt>
                <c:pt idx="1609">
                  <c:v>0.49855907799999999</c:v>
                </c:pt>
                <c:pt idx="1610">
                  <c:v>0.64265129700000001</c:v>
                </c:pt>
                <c:pt idx="1611">
                  <c:v>0.70893371800000005</c:v>
                </c:pt>
                <c:pt idx="1612">
                  <c:v>0.70605187300000005</c:v>
                </c:pt>
                <c:pt idx="1613">
                  <c:v>0.69740634000000001</c:v>
                </c:pt>
                <c:pt idx="1614">
                  <c:v>0.46685879000000002</c:v>
                </c:pt>
                <c:pt idx="1615">
                  <c:v>0.36887608100000002</c:v>
                </c:pt>
                <c:pt idx="1616">
                  <c:v>0.16138328499999999</c:v>
                </c:pt>
                <c:pt idx="1617">
                  <c:v>1.7291066000000001E-2</c:v>
                </c:pt>
                <c:pt idx="1618">
                  <c:v>0</c:v>
                </c:pt>
                <c:pt idx="1619">
                  <c:v>0</c:v>
                </c:pt>
                <c:pt idx="1620">
                  <c:v>0</c:v>
                </c:pt>
                <c:pt idx="1621">
                  <c:v>5.7636889999999998E-3</c:v>
                </c:pt>
                <c:pt idx="1622">
                  <c:v>0.106628242</c:v>
                </c:pt>
                <c:pt idx="1623">
                  <c:v>0.308357349</c:v>
                </c:pt>
                <c:pt idx="1624">
                  <c:v>0.48703170000000001</c:v>
                </c:pt>
                <c:pt idx="1625">
                  <c:v>0.63688760799999999</c:v>
                </c:pt>
                <c:pt idx="1626">
                  <c:v>0.71757925099999997</c:v>
                </c:pt>
                <c:pt idx="1627">
                  <c:v>0.720461095</c:v>
                </c:pt>
                <c:pt idx="1628">
                  <c:v>0.66858789600000001</c:v>
                </c:pt>
                <c:pt idx="1629">
                  <c:v>0.55331412099999999</c:v>
                </c:pt>
                <c:pt idx="1630">
                  <c:v>0.37463976900000001</c:v>
                </c:pt>
                <c:pt idx="1631">
                  <c:v>0.167146974</c:v>
                </c:pt>
                <c:pt idx="1632">
                  <c:v>2.0172911000000002E-2</c:v>
                </c:pt>
                <c:pt idx="1633">
                  <c:v>0</c:v>
                </c:pt>
                <c:pt idx="1634">
                  <c:v>0</c:v>
                </c:pt>
                <c:pt idx="1635">
                  <c:v>0</c:v>
                </c:pt>
                <c:pt idx="1636">
                  <c:v>2.8818440000000002E-3</c:v>
                </c:pt>
                <c:pt idx="1637">
                  <c:v>0.100864553</c:v>
                </c:pt>
                <c:pt idx="1638">
                  <c:v>0.28530259400000002</c:v>
                </c:pt>
                <c:pt idx="1639">
                  <c:v>0.48126801200000002</c:v>
                </c:pt>
                <c:pt idx="1640">
                  <c:v>0.63976945200000002</c:v>
                </c:pt>
                <c:pt idx="1641">
                  <c:v>0.70317002900000003</c:v>
                </c:pt>
                <c:pt idx="1642">
                  <c:v>0.67146974100000001</c:v>
                </c:pt>
                <c:pt idx="1643">
                  <c:v>0.53890489900000005</c:v>
                </c:pt>
                <c:pt idx="1644">
                  <c:v>0.49567723299999999</c:v>
                </c:pt>
                <c:pt idx="1645">
                  <c:v>0.23054754999999999</c:v>
                </c:pt>
                <c:pt idx="1646">
                  <c:v>6.6282420999999994E-2</c:v>
                </c:pt>
                <c:pt idx="1647">
                  <c:v>5.7636889999999998E-3</c:v>
                </c:pt>
                <c:pt idx="1648">
                  <c:v>0</c:v>
                </c:pt>
                <c:pt idx="1649">
                  <c:v>0</c:v>
                </c:pt>
                <c:pt idx="1650">
                  <c:v>0</c:v>
                </c:pt>
                <c:pt idx="1651">
                  <c:v>0</c:v>
                </c:pt>
                <c:pt idx="1652">
                  <c:v>6.6282420999999994E-2</c:v>
                </c:pt>
                <c:pt idx="1653">
                  <c:v>0.293948127</c:v>
                </c:pt>
                <c:pt idx="1654">
                  <c:v>0.44092218999999999</c:v>
                </c:pt>
                <c:pt idx="1655">
                  <c:v>0.61095100899999999</c:v>
                </c:pt>
                <c:pt idx="1656">
                  <c:v>0.41210374599999999</c:v>
                </c:pt>
                <c:pt idx="1657">
                  <c:v>0.38328530300000002</c:v>
                </c:pt>
                <c:pt idx="1658">
                  <c:v>0.43227665700000001</c:v>
                </c:pt>
                <c:pt idx="1659">
                  <c:v>0.279538905</c:v>
                </c:pt>
                <c:pt idx="1660">
                  <c:v>0.170028818</c:v>
                </c:pt>
                <c:pt idx="1661">
                  <c:v>6.9164265000000003E-2</c:v>
                </c:pt>
                <c:pt idx="1662">
                  <c:v>5.7636889999999998E-3</c:v>
                </c:pt>
                <c:pt idx="1663">
                  <c:v>0</c:v>
                </c:pt>
                <c:pt idx="1664">
                  <c:v>0</c:v>
                </c:pt>
                <c:pt idx="1665">
                  <c:v>0</c:v>
                </c:pt>
                <c:pt idx="1666">
                  <c:v>2.8818440000000002E-3</c:v>
                </c:pt>
                <c:pt idx="1667">
                  <c:v>3.7463977000000002E-2</c:v>
                </c:pt>
                <c:pt idx="1668">
                  <c:v>7.7809797999999999E-2</c:v>
                </c:pt>
                <c:pt idx="1669">
                  <c:v>0.19308357300000001</c:v>
                </c:pt>
                <c:pt idx="1670">
                  <c:v>0.279538905</c:v>
                </c:pt>
                <c:pt idx="1671">
                  <c:v>0.27665706099999998</c:v>
                </c:pt>
                <c:pt idx="1672">
                  <c:v>0.28818443799999999</c:v>
                </c:pt>
                <c:pt idx="1673">
                  <c:v>0.227665706</c:v>
                </c:pt>
                <c:pt idx="1674">
                  <c:v>0.17291066299999999</c:v>
                </c:pt>
                <c:pt idx="1675">
                  <c:v>7.2046109999999997E-2</c:v>
                </c:pt>
                <c:pt idx="1676">
                  <c:v>5.1873199000000002E-2</c:v>
                </c:pt>
                <c:pt idx="1677">
                  <c:v>5.7636889999999998E-3</c:v>
                </c:pt>
                <c:pt idx="1678">
                  <c:v>0</c:v>
                </c:pt>
                <c:pt idx="1679">
                  <c:v>0</c:v>
                </c:pt>
                <c:pt idx="1680">
                  <c:v>0</c:v>
                </c:pt>
                <c:pt idx="1681">
                  <c:v>0</c:v>
                </c:pt>
                <c:pt idx="1682">
                  <c:v>1.4409221999999999E-2</c:v>
                </c:pt>
                <c:pt idx="1683">
                  <c:v>6.0518731999999999E-2</c:v>
                </c:pt>
                <c:pt idx="1684">
                  <c:v>7.4927954000000005E-2</c:v>
                </c:pt>
                <c:pt idx="1685">
                  <c:v>0.100864553</c:v>
                </c:pt>
                <c:pt idx="1686">
                  <c:v>0.100864553</c:v>
                </c:pt>
                <c:pt idx="1687">
                  <c:v>9.7982709000000001E-2</c:v>
                </c:pt>
                <c:pt idx="1688">
                  <c:v>0.12968299699999999</c:v>
                </c:pt>
                <c:pt idx="1689">
                  <c:v>8.3573487000000002E-2</c:v>
                </c:pt>
                <c:pt idx="1690">
                  <c:v>6.3400576E-2</c:v>
                </c:pt>
                <c:pt idx="1691">
                  <c:v>3.1700288E-2</c:v>
                </c:pt>
                <c:pt idx="1692">
                  <c:v>2.8818440000000002E-3</c:v>
                </c:pt>
                <c:pt idx="1693">
                  <c:v>0</c:v>
                </c:pt>
                <c:pt idx="1694">
                  <c:v>0</c:v>
                </c:pt>
                <c:pt idx="1695">
                  <c:v>0</c:v>
                </c:pt>
                <c:pt idx="1696">
                  <c:v>0</c:v>
                </c:pt>
                <c:pt idx="1697">
                  <c:v>2.8818443999999999E-2</c:v>
                </c:pt>
                <c:pt idx="1698">
                  <c:v>6.6282420999999994E-2</c:v>
                </c:pt>
                <c:pt idx="1699">
                  <c:v>0.100864553</c:v>
                </c:pt>
                <c:pt idx="1700">
                  <c:v>0.19308357300000001</c:v>
                </c:pt>
                <c:pt idx="1701">
                  <c:v>0.39481268000000003</c:v>
                </c:pt>
                <c:pt idx="1702">
                  <c:v>0.28530259400000002</c:v>
                </c:pt>
                <c:pt idx="1703">
                  <c:v>0.40922190200000003</c:v>
                </c:pt>
                <c:pt idx="1704">
                  <c:v>0.224783862</c:v>
                </c:pt>
                <c:pt idx="1705">
                  <c:v>0.13832853000000001</c:v>
                </c:pt>
                <c:pt idx="1706">
                  <c:v>6.0518731999999999E-2</c:v>
                </c:pt>
                <c:pt idx="1707">
                  <c:v>5.7636889999999998E-3</c:v>
                </c:pt>
                <c:pt idx="1708">
                  <c:v>0</c:v>
                </c:pt>
                <c:pt idx="1709">
                  <c:v>0</c:v>
                </c:pt>
                <c:pt idx="1710">
                  <c:v>0</c:v>
                </c:pt>
                <c:pt idx="1711">
                  <c:v>0</c:v>
                </c:pt>
                <c:pt idx="1712">
                  <c:v>2.0172911000000002E-2</c:v>
                </c:pt>
                <c:pt idx="1713">
                  <c:v>9.5100865000000007E-2</c:v>
                </c:pt>
                <c:pt idx="1714">
                  <c:v>0.34582132599999998</c:v>
                </c:pt>
                <c:pt idx="1715">
                  <c:v>0.49567723299999999</c:v>
                </c:pt>
                <c:pt idx="1716">
                  <c:v>0.50432276700000001</c:v>
                </c:pt>
                <c:pt idx="1717">
                  <c:v>0.53602305500000003</c:v>
                </c:pt>
                <c:pt idx="1718">
                  <c:v>0.44092218999999999</c:v>
                </c:pt>
                <c:pt idx="1719">
                  <c:v>0.41498559099999999</c:v>
                </c:pt>
                <c:pt idx="1720">
                  <c:v>0.31123919300000003</c:v>
                </c:pt>
                <c:pt idx="1721">
                  <c:v>0.112391931</c:v>
                </c:pt>
                <c:pt idx="1722">
                  <c:v>1.1527378E-2</c:v>
                </c:pt>
                <c:pt idx="1723">
                  <c:v>0</c:v>
                </c:pt>
                <c:pt idx="1724">
                  <c:v>0</c:v>
                </c:pt>
                <c:pt idx="1725">
                  <c:v>0</c:v>
                </c:pt>
                <c:pt idx="1726">
                  <c:v>0</c:v>
                </c:pt>
                <c:pt idx="1727">
                  <c:v>4.8991354000000001E-2</c:v>
                </c:pt>
                <c:pt idx="1728">
                  <c:v>0.121037464</c:v>
                </c:pt>
                <c:pt idx="1729">
                  <c:v>0.23631123900000001</c:v>
                </c:pt>
                <c:pt idx="1730">
                  <c:v>0.31988472600000001</c:v>
                </c:pt>
                <c:pt idx="1731">
                  <c:v>0.31700288199999999</c:v>
                </c:pt>
                <c:pt idx="1732">
                  <c:v>0.239193084</c:v>
                </c:pt>
                <c:pt idx="1733">
                  <c:v>0.20461095100000001</c:v>
                </c:pt>
                <c:pt idx="1734">
                  <c:v>0.16138328499999999</c:v>
                </c:pt>
                <c:pt idx="1735">
                  <c:v>0.126801153</c:v>
                </c:pt>
                <c:pt idx="1736">
                  <c:v>5.1873199000000002E-2</c:v>
                </c:pt>
                <c:pt idx="1737">
                  <c:v>2.8818440000000002E-3</c:v>
                </c:pt>
                <c:pt idx="1738">
                  <c:v>0</c:v>
                </c:pt>
                <c:pt idx="1739">
                  <c:v>0</c:v>
                </c:pt>
                <c:pt idx="1740">
                  <c:v>0</c:v>
                </c:pt>
                <c:pt idx="1741">
                  <c:v>0</c:v>
                </c:pt>
                <c:pt idx="1742">
                  <c:v>7.4927954000000005E-2</c:v>
                </c:pt>
                <c:pt idx="1743">
                  <c:v>0.27377521599999999</c:v>
                </c:pt>
                <c:pt idx="1744">
                  <c:v>0.48703170000000001</c:v>
                </c:pt>
                <c:pt idx="1745">
                  <c:v>0.36023054799999998</c:v>
                </c:pt>
                <c:pt idx="1746">
                  <c:v>0.34870317000000001</c:v>
                </c:pt>
                <c:pt idx="1747">
                  <c:v>0.35446685900000002</c:v>
                </c:pt>
                <c:pt idx="1748">
                  <c:v>0.34870317000000001</c:v>
                </c:pt>
                <c:pt idx="1749">
                  <c:v>0.25936599399999999</c:v>
                </c:pt>
                <c:pt idx="1750">
                  <c:v>0.14409221899999999</c:v>
                </c:pt>
                <c:pt idx="1751">
                  <c:v>5.1873199000000002E-2</c:v>
                </c:pt>
                <c:pt idx="1752">
                  <c:v>5.7636889999999998E-3</c:v>
                </c:pt>
                <c:pt idx="1753">
                  <c:v>0</c:v>
                </c:pt>
                <c:pt idx="1754">
                  <c:v>0</c:v>
                </c:pt>
                <c:pt idx="1755">
                  <c:v>0</c:v>
                </c:pt>
                <c:pt idx="1756">
                  <c:v>0</c:v>
                </c:pt>
                <c:pt idx="1757">
                  <c:v>2.0172911000000002E-2</c:v>
                </c:pt>
                <c:pt idx="1758">
                  <c:v>4.8991354000000001E-2</c:v>
                </c:pt>
                <c:pt idx="1759">
                  <c:v>0.11815562</c:v>
                </c:pt>
                <c:pt idx="1760">
                  <c:v>0.17867435200000001</c:v>
                </c:pt>
                <c:pt idx="1761">
                  <c:v>0.31123919300000003</c:v>
                </c:pt>
                <c:pt idx="1762">
                  <c:v>0.23054754999999999</c:v>
                </c:pt>
                <c:pt idx="1763">
                  <c:v>0.13832853000000001</c:v>
                </c:pt>
                <c:pt idx="1764">
                  <c:v>0.11527377499999999</c:v>
                </c:pt>
                <c:pt idx="1765">
                  <c:v>9.5100865000000007E-2</c:v>
                </c:pt>
                <c:pt idx="1766">
                  <c:v>6.3400576E-2</c:v>
                </c:pt>
                <c:pt idx="1767">
                  <c:v>8.6455330000000004E-3</c:v>
                </c:pt>
                <c:pt idx="1768">
                  <c:v>0</c:v>
                </c:pt>
                <c:pt idx="1769">
                  <c:v>0</c:v>
                </c:pt>
                <c:pt idx="1770">
                  <c:v>0</c:v>
                </c:pt>
                <c:pt idx="1771">
                  <c:v>0</c:v>
                </c:pt>
                <c:pt idx="1772">
                  <c:v>2.0172911000000002E-2</c:v>
                </c:pt>
                <c:pt idx="1773">
                  <c:v>4.8991354000000001E-2</c:v>
                </c:pt>
                <c:pt idx="1774">
                  <c:v>0.213256484</c:v>
                </c:pt>
                <c:pt idx="1775">
                  <c:v>0.28818443799999999</c:v>
                </c:pt>
                <c:pt idx="1776">
                  <c:v>0.103746398</c:v>
                </c:pt>
                <c:pt idx="1777">
                  <c:v>0.27665706099999998</c:v>
                </c:pt>
                <c:pt idx="1778">
                  <c:v>0.224783862</c:v>
                </c:pt>
                <c:pt idx="1779">
                  <c:v>0.23342939500000001</c:v>
                </c:pt>
                <c:pt idx="1780">
                  <c:v>0.152737752</c:v>
                </c:pt>
                <c:pt idx="1781">
                  <c:v>7.7809797999999999E-2</c:v>
                </c:pt>
                <c:pt idx="1782">
                  <c:v>1.1527378E-2</c:v>
                </c:pt>
                <c:pt idx="1783">
                  <c:v>0</c:v>
                </c:pt>
                <c:pt idx="1784">
                  <c:v>0</c:v>
                </c:pt>
                <c:pt idx="1785">
                  <c:v>0</c:v>
                </c:pt>
                <c:pt idx="1786">
                  <c:v>0</c:v>
                </c:pt>
                <c:pt idx="1787">
                  <c:v>2.0172911000000002E-2</c:v>
                </c:pt>
                <c:pt idx="1788">
                  <c:v>6.3400576E-2</c:v>
                </c:pt>
                <c:pt idx="1789">
                  <c:v>0.24783861700000001</c:v>
                </c:pt>
                <c:pt idx="1790">
                  <c:v>0.38040345800000003</c:v>
                </c:pt>
                <c:pt idx="1791">
                  <c:v>0.41210374599999999</c:v>
                </c:pt>
                <c:pt idx="1792">
                  <c:v>0.58789625400000001</c:v>
                </c:pt>
                <c:pt idx="1793">
                  <c:v>0.36599423599999997</c:v>
                </c:pt>
                <c:pt idx="1794">
                  <c:v>0.21037464</c:v>
                </c:pt>
                <c:pt idx="1795">
                  <c:v>0.16138328499999999</c:v>
                </c:pt>
                <c:pt idx="1796">
                  <c:v>6.3400576E-2</c:v>
                </c:pt>
                <c:pt idx="1797">
                  <c:v>5.7636889999999998E-3</c:v>
                </c:pt>
                <c:pt idx="1798">
                  <c:v>0</c:v>
                </c:pt>
                <c:pt idx="1799">
                  <c:v>0</c:v>
                </c:pt>
                <c:pt idx="1800">
                  <c:v>0</c:v>
                </c:pt>
                <c:pt idx="1801">
                  <c:v>0</c:v>
                </c:pt>
                <c:pt idx="1802">
                  <c:v>2.0172911000000002E-2</c:v>
                </c:pt>
                <c:pt idx="1803">
                  <c:v>6.6282420999999994E-2</c:v>
                </c:pt>
                <c:pt idx="1804">
                  <c:v>9.5100865000000007E-2</c:v>
                </c:pt>
                <c:pt idx="1805">
                  <c:v>0.121037464</c:v>
                </c:pt>
                <c:pt idx="1806">
                  <c:v>0.23054754999999999</c:v>
                </c:pt>
                <c:pt idx="1807">
                  <c:v>0.61095100899999999</c:v>
                </c:pt>
                <c:pt idx="1808">
                  <c:v>0.63112391899999998</c:v>
                </c:pt>
                <c:pt idx="1809">
                  <c:v>0.51296830000000004</c:v>
                </c:pt>
                <c:pt idx="1810">
                  <c:v>0.36023054799999998</c:v>
                </c:pt>
                <c:pt idx="1811">
                  <c:v>0.16426513000000001</c:v>
                </c:pt>
                <c:pt idx="1812">
                  <c:v>1.7291066000000001E-2</c:v>
                </c:pt>
                <c:pt idx="1813">
                  <c:v>0</c:v>
                </c:pt>
                <c:pt idx="1814">
                  <c:v>0</c:v>
                </c:pt>
                <c:pt idx="1815">
                  <c:v>0</c:v>
                </c:pt>
                <c:pt idx="1816">
                  <c:v>0</c:v>
                </c:pt>
                <c:pt idx="1817">
                  <c:v>2.5936599000000001E-2</c:v>
                </c:pt>
                <c:pt idx="1818">
                  <c:v>0.18731988499999999</c:v>
                </c:pt>
                <c:pt idx="1819">
                  <c:v>0.19308357300000001</c:v>
                </c:pt>
                <c:pt idx="1820">
                  <c:v>0.61095100899999999</c:v>
                </c:pt>
                <c:pt idx="1821">
                  <c:v>0.57060518699999996</c:v>
                </c:pt>
                <c:pt idx="1822">
                  <c:v>0.45533141199999999</c:v>
                </c:pt>
                <c:pt idx="1823">
                  <c:v>0.38328530300000002</c:v>
                </c:pt>
                <c:pt idx="1824">
                  <c:v>0.37175792499999999</c:v>
                </c:pt>
                <c:pt idx="1825">
                  <c:v>0.25936599399999999</c:v>
                </c:pt>
                <c:pt idx="1826">
                  <c:v>0.14985590800000001</c:v>
                </c:pt>
                <c:pt idx="1827">
                  <c:v>1.4409221999999999E-2</c:v>
                </c:pt>
                <c:pt idx="1828">
                  <c:v>0</c:v>
                </c:pt>
                <c:pt idx="1829">
                  <c:v>0</c:v>
                </c:pt>
                <c:pt idx="1830">
                  <c:v>0</c:v>
                </c:pt>
                <c:pt idx="1831">
                  <c:v>0</c:v>
                </c:pt>
                <c:pt idx="1832">
                  <c:v>4.8991354000000001E-2</c:v>
                </c:pt>
                <c:pt idx="1833">
                  <c:v>0.19308357300000001</c:v>
                </c:pt>
                <c:pt idx="1834">
                  <c:v>0.22190201700000001</c:v>
                </c:pt>
                <c:pt idx="1835">
                  <c:v>0.51873198799999998</c:v>
                </c:pt>
                <c:pt idx="1836">
                  <c:v>0.66858789600000001</c:v>
                </c:pt>
                <c:pt idx="1837">
                  <c:v>0.69740634000000001</c:v>
                </c:pt>
                <c:pt idx="1838">
                  <c:v>0.64553314100000003</c:v>
                </c:pt>
                <c:pt idx="1839">
                  <c:v>0.50432276700000001</c:v>
                </c:pt>
                <c:pt idx="1840">
                  <c:v>0.337175793</c:v>
                </c:pt>
                <c:pt idx="1841">
                  <c:v>0.152737752</c:v>
                </c:pt>
                <c:pt idx="1842">
                  <c:v>1.7291066000000001E-2</c:v>
                </c:pt>
                <c:pt idx="1843">
                  <c:v>0</c:v>
                </c:pt>
                <c:pt idx="1844">
                  <c:v>0</c:v>
                </c:pt>
                <c:pt idx="1845">
                  <c:v>0</c:v>
                </c:pt>
                <c:pt idx="1846">
                  <c:v>0</c:v>
                </c:pt>
                <c:pt idx="1847">
                  <c:v>5.7636887999999997E-2</c:v>
                </c:pt>
                <c:pt idx="1848">
                  <c:v>0.239193084</c:v>
                </c:pt>
                <c:pt idx="1849">
                  <c:v>0.43804034600000002</c:v>
                </c:pt>
                <c:pt idx="1850">
                  <c:v>0.55907781000000001</c:v>
                </c:pt>
                <c:pt idx="1851">
                  <c:v>0.63400576399999997</c:v>
                </c:pt>
                <c:pt idx="1852">
                  <c:v>0.64553314100000003</c:v>
                </c:pt>
                <c:pt idx="1853">
                  <c:v>0.58501440900000001</c:v>
                </c:pt>
                <c:pt idx="1854">
                  <c:v>0.46685879000000002</c:v>
                </c:pt>
                <c:pt idx="1855">
                  <c:v>0.30259365999999999</c:v>
                </c:pt>
                <c:pt idx="1856">
                  <c:v>0.12391930800000001</c:v>
                </c:pt>
                <c:pt idx="1857">
                  <c:v>1.4409221999999999E-2</c:v>
                </c:pt>
                <c:pt idx="1858">
                  <c:v>0</c:v>
                </c:pt>
                <c:pt idx="1859">
                  <c:v>0</c:v>
                </c:pt>
                <c:pt idx="1860">
                  <c:v>0</c:v>
                </c:pt>
                <c:pt idx="1861">
                  <c:v>0</c:v>
                </c:pt>
                <c:pt idx="1862">
                  <c:v>6.3400576E-2</c:v>
                </c:pt>
                <c:pt idx="1863">
                  <c:v>0.24783861700000001</c:v>
                </c:pt>
                <c:pt idx="1864">
                  <c:v>0.43804034600000002</c:v>
                </c:pt>
                <c:pt idx="1865">
                  <c:v>0.59942363099999996</c:v>
                </c:pt>
                <c:pt idx="1866">
                  <c:v>0.68011527400000005</c:v>
                </c:pt>
                <c:pt idx="1867">
                  <c:v>0.69740634000000001</c:v>
                </c:pt>
                <c:pt idx="1868">
                  <c:v>0.63688760799999999</c:v>
                </c:pt>
                <c:pt idx="1869">
                  <c:v>0.49855907799999999</c:v>
                </c:pt>
                <c:pt idx="1870">
                  <c:v>0.32564841500000002</c:v>
                </c:pt>
                <c:pt idx="1871">
                  <c:v>0.13832853000000001</c:v>
                </c:pt>
                <c:pt idx="1872">
                  <c:v>1.4409221999999999E-2</c:v>
                </c:pt>
                <c:pt idx="1873">
                  <c:v>0</c:v>
                </c:pt>
                <c:pt idx="1874">
                  <c:v>0</c:v>
                </c:pt>
                <c:pt idx="1875">
                  <c:v>0</c:v>
                </c:pt>
                <c:pt idx="1876">
                  <c:v>0</c:v>
                </c:pt>
                <c:pt idx="1877">
                  <c:v>5.1873199000000002E-2</c:v>
                </c:pt>
                <c:pt idx="1878">
                  <c:v>0.22190201700000001</c:v>
                </c:pt>
                <c:pt idx="1879">
                  <c:v>0.25360230499999997</c:v>
                </c:pt>
                <c:pt idx="1880">
                  <c:v>0.31700288199999999</c:v>
                </c:pt>
                <c:pt idx="1881">
                  <c:v>0.55043227699999997</c:v>
                </c:pt>
                <c:pt idx="1882">
                  <c:v>0.47550432300000001</c:v>
                </c:pt>
                <c:pt idx="1883">
                  <c:v>0.46974063399999999</c:v>
                </c:pt>
                <c:pt idx="1884">
                  <c:v>0.49855907799999999</c:v>
                </c:pt>
                <c:pt idx="1885">
                  <c:v>0.26224783899999998</c:v>
                </c:pt>
                <c:pt idx="1886">
                  <c:v>6.0518731999999999E-2</c:v>
                </c:pt>
                <c:pt idx="1887">
                  <c:v>8.6455330000000004E-3</c:v>
                </c:pt>
                <c:pt idx="1888">
                  <c:v>0</c:v>
                </c:pt>
                <c:pt idx="1889">
                  <c:v>0</c:v>
                </c:pt>
                <c:pt idx="1890">
                  <c:v>0</c:v>
                </c:pt>
                <c:pt idx="1891">
                  <c:v>0</c:v>
                </c:pt>
                <c:pt idx="1892">
                  <c:v>2.8818443999999999E-2</c:v>
                </c:pt>
                <c:pt idx="1893">
                  <c:v>7.7809797999999999E-2</c:v>
                </c:pt>
                <c:pt idx="1894">
                  <c:v>0.14697406299999999</c:v>
                </c:pt>
                <c:pt idx="1895">
                  <c:v>0.35734870299999999</c:v>
                </c:pt>
                <c:pt idx="1896">
                  <c:v>0.51296830000000004</c:v>
                </c:pt>
                <c:pt idx="1897">
                  <c:v>0.75216138300000002</c:v>
                </c:pt>
                <c:pt idx="1898">
                  <c:v>0.64265129700000001</c:v>
                </c:pt>
                <c:pt idx="1899">
                  <c:v>0.50720461100000003</c:v>
                </c:pt>
                <c:pt idx="1900">
                  <c:v>0.35446685900000002</c:v>
                </c:pt>
                <c:pt idx="1901">
                  <c:v>0.152737752</c:v>
                </c:pt>
                <c:pt idx="1902">
                  <c:v>1.7291066000000001E-2</c:v>
                </c:pt>
                <c:pt idx="1903">
                  <c:v>0</c:v>
                </c:pt>
                <c:pt idx="1904">
                  <c:v>0</c:v>
                </c:pt>
                <c:pt idx="1905">
                  <c:v>0</c:v>
                </c:pt>
                <c:pt idx="1906">
                  <c:v>0</c:v>
                </c:pt>
                <c:pt idx="1907">
                  <c:v>7.4927954000000005E-2</c:v>
                </c:pt>
                <c:pt idx="1908">
                  <c:v>0.28242074900000003</c:v>
                </c:pt>
                <c:pt idx="1909">
                  <c:v>0.35446685900000002</c:v>
                </c:pt>
                <c:pt idx="1910">
                  <c:v>0.43515850099999998</c:v>
                </c:pt>
                <c:pt idx="1911">
                  <c:v>0.50720461100000003</c:v>
                </c:pt>
                <c:pt idx="1912">
                  <c:v>0.40922190200000003</c:v>
                </c:pt>
                <c:pt idx="1913">
                  <c:v>0.28242074900000003</c:v>
                </c:pt>
                <c:pt idx="1914">
                  <c:v>0.19308357300000001</c:v>
                </c:pt>
                <c:pt idx="1915">
                  <c:v>0.14697406299999999</c:v>
                </c:pt>
                <c:pt idx="1916">
                  <c:v>6.0518731999999999E-2</c:v>
                </c:pt>
                <c:pt idx="1917">
                  <c:v>5.7636889999999998E-3</c:v>
                </c:pt>
                <c:pt idx="1918">
                  <c:v>0</c:v>
                </c:pt>
                <c:pt idx="1919">
                  <c:v>0</c:v>
                </c:pt>
                <c:pt idx="1920">
                  <c:v>0</c:v>
                </c:pt>
                <c:pt idx="1921">
                  <c:v>0</c:v>
                </c:pt>
                <c:pt idx="1922">
                  <c:v>2.8818443999999999E-2</c:v>
                </c:pt>
                <c:pt idx="1923">
                  <c:v>0.112391931</c:v>
                </c:pt>
                <c:pt idx="1924">
                  <c:v>0.27089337200000002</c:v>
                </c:pt>
                <c:pt idx="1925">
                  <c:v>0.30547550400000001</c:v>
                </c:pt>
                <c:pt idx="1926">
                  <c:v>0.51008645500000005</c:v>
                </c:pt>
                <c:pt idx="1927">
                  <c:v>0.36023054799999998</c:v>
                </c:pt>
                <c:pt idx="1928">
                  <c:v>0.49279538899999997</c:v>
                </c:pt>
                <c:pt idx="1929">
                  <c:v>0.28818443799999999</c:v>
                </c:pt>
                <c:pt idx="1930">
                  <c:v>0.224783862</c:v>
                </c:pt>
                <c:pt idx="1931">
                  <c:v>6.0518731999999999E-2</c:v>
                </c:pt>
                <c:pt idx="1932">
                  <c:v>8.6455330000000004E-3</c:v>
                </c:pt>
                <c:pt idx="1933">
                  <c:v>0</c:v>
                </c:pt>
                <c:pt idx="1934">
                  <c:v>0</c:v>
                </c:pt>
                <c:pt idx="1935">
                  <c:v>0</c:v>
                </c:pt>
                <c:pt idx="1936">
                  <c:v>0</c:v>
                </c:pt>
                <c:pt idx="1937">
                  <c:v>1.1527378E-2</c:v>
                </c:pt>
                <c:pt idx="1938">
                  <c:v>6.3400576E-2</c:v>
                </c:pt>
                <c:pt idx="1939">
                  <c:v>0.13544668600000001</c:v>
                </c:pt>
                <c:pt idx="1940">
                  <c:v>0.13544668600000001</c:v>
                </c:pt>
                <c:pt idx="1941">
                  <c:v>0.12391930800000001</c:v>
                </c:pt>
                <c:pt idx="1942">
                  <c:v>0.17867435200000001</c:v>
                </c:pt>
                <c:pt idx="1943">
                  <c:v>0.11815562</c:v>
                </c:pt>
                <c:pt idx="1944">
                  <c:v>0.17291066299999999</c:v>
                </c:pt>
                <c:pt idx="1945">
                  <c:v>6.9164265000000003E-2</c:v>
                </c:pt>
                <c:pt idx="1946">
                  <c:v>2.8818443999999999E-2</c:v>
                </c:pt>
                <c:pt idx="1947">
                  <c:v>2.8818440000000002E-3</c:v>
                </c:pt>
                <c:pt idx="1948">
                  <c:v>0</c:v>
                </c:pt>
                <c:pt idx="1949">
                  <c:v>0</c:v>
                </c:pt>
                <c:pt idx="1950">
                  <c:v>0</c:v>
                </c:pt>
                <c:pt idx="1951">
                  <c:v>0</c:v>
                </c:pt>
                <c:pt idx="1952">
                  <c:v>3.4582133000000001E-2</c:v>
                </c:pt>
                <c:pt idx="1953">
                  <c:v>9.7982709000000001E-2</c:v>
                </c:pt>
                <c:pt idx="1954">
                  <c:v>9.5100865000000007E-2</c:v>
                </c:pt>
                <c:pt idx="1955">
                  <c:v>0.100864553</c:v>
                </c:pt>
                <c:pt idx="1956">
                  <c:v>0.14409221899999999</c:v>
                </c:pt>
                <c:pt idx="1957">
                  <c:v>0.20172910699999999</c:v>
                </c:pt>
                <c:pt idx="1958">
                  <c:v>0.17579250699999999</c:v>
                </c:pt>
                <c:pt idx="1959">
                  <c:v>0.13544668600000001</c:v>
                </c:pt>
                <c:pt idx="1960">
                  <c:v>0.12391930800000001</c:v>
                </c:pt>
                <c:pt idx="1961">
                  <c:v>5.7636887999999997E-2</c:v>
                </c:pt>
                <c:pt idx="1962">
                  <c:v>2.8818440000000002E-3</c:v>
                </c:pt>
                <c:pt idx="1963">
                  <c:v>0</c:v>
                </c:pt>
                <c:pt idx="1964">
                  <c:v>0</c:v>
                </c:pt>
                <c:pt idx="1965">
                  <c:v>0</c:v>
                </c:pt>
                <c:pt idx="1966">
                  <c:v>0</c:v>
                </c:pt>
                <c:pt idx="1967">
                  <c:v>1.4409221999999999E-2</c:v>
                </c:pt>
                <c:pt idx="1968">
                  <c:v>3.4582133000000001E-2</c:v>
                </c:pt>
                <c:pt idx="1969">
                  <c:v>4.8991354000000001E-2</c:v>
                </c:pt>
                <c:pt idx="1970">
                  <c:v>8.6455330999999996E-2</c:v>
                </c:pt>
                <c:pt idx="1971">
                  <c:v>0.17291066299999999</c:v>
                </c:pt>
                <c:pt idx="1972">
                  <c:v>0.141210375</c:v>
                </c:pt>
                <c:pt idx="1973">
                  <c:v>0.21613832899999999</c:v>
                </c:pt>
                <c:pt idx="1974">
                  <c:v>0.17579250699999999</c:v>
                </c:pt>
                <c:pt idx="1975">
                  <c:v>9.5100865000000007E-2</c:v>
                </c:pt>
                <c:pt idx="1976">
                  <c:v>3.4582133000000001E-2</c:v>
                </c:pt>
                <c:pt idx="1977">
                  <c:v>2.8818440000000002E-3</c:v>
                </c:pt>
                <c:pt idx="1978">
                  <c:v>0</c:v>
                </c:pt>
                <c:pt idx="1979">
                  <c:v>0</c:v>
                </c:pt>
                <c:pt idx="1980">
                  <c:v>0</c:v>
                </c:pt>
                <c:pt idx="1981">
                  <c:v>0</c:v>
                </c:pt>
                <c:pt idx="1982">
                  <c:v>1.1527378E-2</c:v>
                </c:pt>
                <c:pt idx="1983">
                  <c:v>3.7463977000000002E-2</c:v>
                </c:pt>
                <c:pt idx="1984">
                  <c:v>8.3573487000000002E-2</c:v>
                </c:pt>
                <c:pt idx="1985">
                  <c:v>0.14409221899999999</c:v>
                </c:pt>
                <c:pt idx="1986">
                  <c:v>0.19308357300000001</c:v>
                </c:pt>
                <c:pt idx="1987">
                  <c:v>0.170028818</c:v>
                </c:pt>
                <c:pt idx="1988">
                  <c:v>0.14409221899999999</c:v>
                </c:pt>
                <c:pt idx="1989">
                  <c:v>0.14409221899999999</c:v>
                </c:pt>
                <c:pt idx="1990">
                  <c:v>9.5100865000000007E-2</c:v>
                </c:pt>
                <c:pt idx="1991">
                  <c:v>6.0518731999999999E-2</c:v>
                </c:pt>
                <c:pt idx="1992">
                  <c:v>1.4409221999999999E-2</c:v>
                </c:pt>
                <c:pt idx="1993">
                  <c:v>0</c:v>
                </c:pt>
                <c:pt idx="1994">
                  <c:v>0</c:v>
                </c:pt>
                <c:pt idx="1995">
                  <c:v>0</c:v>
                </c:pt>
                <c:pt idx="1996">
                  <c:v>0</c:v>
                </c:pt>
                <c:pt idx="1997">
                  <c:v>1.7291066000000001E-2</c:v>
                </c:pt>
                <c:pt idx="1998">
                  <c:v>9.2219019999999999E-2</c:v>
                </c:pt>
                <c:pt idx="1999">
                  <c:v>0.27089337200000002</c:v>
                </c:pt>
                <c:pt idx="2000">
                  <c:v>0.36887608100000002</c:v>
                </c:pt>
                <c:pt idx="2001">
                  <c:v>0.662824207</c:v>
                </c:pt>
                <c:pt idx="2002">
                  <c:v>0.44668587900000001</c:v>
                </c:pt>
                <c:pt idx="2003">
                  <c:v>0.46685879000000002</c:v>
                </c:pt>
                <c:pt idx="2004">
                  <c:v>0.33429394800000001</c:v>
                </c:pt>
                <c:pt idx="2005">
                  <c:v>0.29682997100000003</c:v>
                </c:pt>
                <c:pt idx="2006">
                  <c:v>0.16426513000000001</c:v>
                </c:pt>
                <c:pt idx="2007">
                  <c:v>1.4409221999999999E-2</c:v>
                </c:pt>
                <c:pt idx="2008">
                  <c:v>0</c:v>
                </c:pt>
                <c:pt idx="2009">
                  <c:v>0</c:v>
                </c:pt>
                <c:pt idx="2010">
                  <c:v>0</c:v>
                </c:pt>
                <c:pt idx="2011">
                  <c:v>0</c:v>
                </c:pt>
                <c:pt idx="2012">
                  <c:v>4.3227665999999998E-2</c:v>
                </c:pt>
                <c:pt idx="2013">
                  <c:v>0.106628242</c:v>
                </c:pt>
                <c:pt idx="2014">
                  <c:v>0.41786743500000001</c:v>
                </c:pt>
                <c:pt idx="2015">
                  <c:v>0.37752161400000001</c:v>
                </c:pt>
                <c:pt idx="2016">
                  <c:v>0.42074928</c:v>
                </c:pt>
                <c:pt idx="2017">
                  <c:v>0.62247838600000005</c:v>
                </c:pt>
                <c:pt idx="2018">
                  <c:v>0.64841498600000003</c:v>
                </c:pt>
                <c:pt idx="2019">
                  <c:v>0.53890489900000005</c:v>
                </c:pt>
                <c:pt idx="2020">
                  <c:v>0.36599423599999997</c:v>
                </c:pt>
                <c:pt idx="2021">
                  <c:v>0.167146974</c:v>
                </c:pt>
                <c:pt idx="2022">
                  <c:v>2.0172911000000002E-2</c:v>
                </c:pt>
                <c:pt idx="2023">
                  <c:v>0</c:v>
                </c:pt>
                <c:pt idx="2024">
                  <c:v>0</c:v>
                </c:pt>
                <c:pt idx="2025">
                  <c:v>0</c:v>
                </c:pt>
                <c:pt idx="2026">
                  <c:v>0</c:v>
                </c:pt>
                <c:pt idx="2027">
                  <c:v>4.0345820999999997E-2</c:v>
                </c:pt>
                <c:pt idx="2028">
                  <c:v>0.141210375</c:v>
                </c:pt>
                <c:pt idx="2029">
                  <c:v>0.24207492799999999</c:v>
                </c:pt>
                <c:pt idx="2030">
                  <c:v>0.28530259400000002</c:v>
                </c:pt>
                <c:pt idx="2031">
                  <c:v>0.36023054799999998</c:v>
                </c:pt>
                <c:pt idx="2032">
                  <c:v>0.36887608100000002</c:v>
                </c:pt>
                <c:pt idx="2033">
                  <c:v>0.195965418</c:v>
                </c:pt>
                <c:pt idx="2034">
                  <c:v>0.195965418</c:v>
                </c:pt>
                <c:pt idx="2035">
                  <c:v>0.13544668600000001</c:v>
                </c:pt>
                <c:pt idx="2036">
                  <c:v>7.4927954000000005E-2</c:v>
                </c:pt>
                <c:pt idx="2037">
                  <c:v>1.1527378E-2</c:v>
                </c:pt>
                <c:pt idx="2038">
                  <c:v>0</c:v>
                </c:pt>
                <c:pt idx="2039">
                  <c:v>0</c:v>
                </c:pt>
                <c:pt idx="2040">
                  <c:v>0</c:v>
                </c:pt>
                <c:pt idx="2041">
                  <c:v>0</c:v>
                </c:pt>
                <c:pt idx="2042">
                  <c:v>2.8818443999999999E-2</c:v>
                </c:pt>
                <c:pt idx="2043">
                  <c:v>0.11527377499999999</c:v>
                </c:pt>
                <c:pt idx="2044">
                  <c:v>0.37752161400000001</c:v>
                </c:pt>
                <c:pt idx="2045">
                  <c:v>0.51008645500000005</c:v>
                </c:pt>
                <c:pt idx="2046">
                  <c:v>0.57060518699999996</c:v>
                </c:pt>
                <c:pt idx="2047">
                  <c:v>0.70893371800000005</c:v>
                </c:pt>
                <c:pt idx="2048">
                  <c:v>0.52161383299999997</c:v>
                </c:pt>
                <c:pt idx="2049">
                  <c:v>0.47838616699999997</c:v>
                </c:pt>
                <c:pt idx="2050">
                  <c:v>0.31412103699999999</c:v>
                </c:pt>
                <c:pt idx="2051">
                  <c:v>0.13544668600000001</c:v>
                </c:pt>
                <c:pt idx="2052">
                  <c:v>2.5936599000000001E-2</c:v>
                </c:pt>
                <c:pt idx="2053">
                  <c:v>0</c:v>
                </c:pt>
                <c:pt idx="2054">
                  <c:v>0</c:v>
                </c:pt>
                <c:pt idx="2055">
                  <c:v>0</c:v>
                </c:pt>
                <c:pt idx="2056">
                  <c:v>0</c:v>
                </c:pt>
                <c:pt idx="2057">
                  <c:v>3.1700288E-2</c:v>
                </c:pt>
                <c:pt idx="2058">
                  <c:v>7.7809797999999999E-2</c:v>
                </c:pt>
                <c:pt idx="2059">
                  <c:v>0.14409221899999999</c:v>
                </c:pt>
                <c:pt idx="2060">
                  <c:v>0.28818443799999999</c:v>
                </c:pt>
                <c:pt idx="2061">
                  <c:v>0.29106628200000001</c:v>
                </c:pt>
                <c:pt idx="2062">
                  <c:v>0.54466858799999995</c:v>
                </c:pt>
                <c:pt idx="2063">
                  <c:v>0.38904899100000001</c:v>
                </c:pt>
                <c:pt idx="2064">
                  <c:v>0.44956772299999997</c:v>
                </c:pt>
                <c:pt idx="2065">
                  <c:v>0.28530259400000002</c:v>
                </c:pt>
                <c:pt idx="2066">
                  <c:v>0.11815562</c:v>
                </c:pt>
                <c:pt idx="2067">
                  <c:v>1.7291066000000001E-2</c:v>
                </c:pt>
                <c:pt idx="2068">
                  <c:v>0</c:v>
                </c:pt>
                <c:pt idx="2069">
                  <c:v>0</c:v>
                </c:pt>
                <c:pt idx="2070">
                  <c:v>0</c:v>
                </c:pt>
                <c:pt idx="2071">
                  <c:v>0</c:v>
                </c:pt>
                <c:pt idx="2072">
                  <c:v>3.4582133000000001E-2</c:v>
                </c:pt>
                <c:pt idx="2073">
                  <c:v>0.152737752</c:v>
                </c:pt>
                <c:pt idx="2074">
                  <c:v>0.34582132599999998</c:v>
                </c:pt>
                <c:pt idx="2075">
                  <c:v>0.52449567699999999</c:v>
                </c:pt>
                <c:pt idx="2076">
                  <c:v>0.63112391899999998</c:v>
                </c:pt>
                <c:pt idx="2077">
                  <c:v>0.46974063399999999</c:v>
                </c:pt>
                <c:pt idx="2078">
                  <c:v>0.51873198799999998</c:v>
                </c:pt>
                <c:pt idx="2079">
                  <c:v>0.46109510100000001</c:v>
                </c:pt>
                <c:pt idx="2080">
                  <c:v>0.31988472600000001</c:v>
                </c:pt>
                <c:pt idx="2081">
                  <c:v>0.14697406299999999</c:v>
                </c:pt>
                <c:pt idx="2082">
                  <c:v>2.0172911000000002E-2</c:v>
                </c:pt>
                <c:pt idx="2083">
                  <c:v>0</c:v>
                </c:pt>
                <c:pt idx="2084">
                  <c:v>0</c:v>
                </c:pt>
                <c:pt idx="2085">
                  <c:v>0</c:v>
                </c:pt>
                <c:pt idx="2086">
                  <c:v>0</c:v>
                </c:pt>
                <c:pt idx="2087">
                  <c:v>4.3227665999999998E-2</c:v>
                </c:pt>
                <c:pt idx="2088">
                  <c:v>0.20461095100000001</c:v>
                </c:pt>
                <c:pt idx="2089">
                  <c:v>0.37752161400000001</c:v>
                </c:pt>
                <c:pt idx="2090">
                  <c:v>0.52161383299999997</c:v>
                </c:pt>
                <c:pt idx="2091">
                  <c:v>0.61383285300000001</c:v>
                </c:pt>
                <c:pt idx="2092">
                  <c:v>0.60230547599999995</c:v>
                </c:pt>
                <c:pt idx="2093">
                  <c:v>0.59365994200000005</c:v>
                </c:pt>
                <c:pt idx="2094">
                  <c:v>0.50720461100000003</c:v>
                </c:pt>
                <c:pt idx="2095">
                  <c:v>0.337175793</c:v>
                </c:pt>
                <c:pt idx="2096">
                  <c:v>0.14697406299999999</c:v>
                </c:pt>
                <c:pt idx="2097">
                  <c:v>2.0172911000000002E-2</c:v>
                </c:pt>
                <c:pt idx="2098">
                  <c:v>0</c:v>
                </c:pt>
                <c:pt idx="2099">
                  <c:v>0</c:v>
                </c:pt>
                <c:pt idx="2100">
                  <c:v>0</c:v>
                </c:pt>
                <c:pt idx="2101">
                  <c:v>0</c:v>
                </c:pt>
                <c:pt idx="2102">
                  <c:v>4.6109509999999999E-2</c:v>
                </c:pt>
                <c:pt idx="2103">
                  <c:v>0.20749279500000001</c:v>
                </c:pt>
                <c:pt idx="2104">
                  <c:v>0.391930836</c:v>
                </c:pt>
                <c:pt idx="2105">
                  <c:v>0.55331412099999999</c:v>
                </c:pt>
                <c:pt idx="2106">
                  <c:v>0.61959654200000003</c:v>
                </c:pt>
                <c:pt idx="2107">
                  <c:v>0.65706051899999995</c:v>
                </c:pt>
                <c:pt idx="2108">
                  <c:v>0.59365994200000005</c:v>
                </c:pt>
                <c:pt idx="2109">
                  <c:v>0.45821325600000001</c:v>
                </c:pt>
                <c:pt idx="2110">
                  <c:v>0.29682997100000003</c:v>
                </c:pt>
                <c:pt idx="2111">
                  <c:v>0.13832853000000001</c:v>
                </c:pt>
                <c:pt idx="2112">
                  <c:v>1.7291066000000001E-2</c:v>
                </c:pt>
                <c:pt idx="2113">
                  <c:v>0</c:v>
                </c:pt>
                <c:pt idx="2114">
                  <c:v>0</c:v>
                </c:pt>
                <c:pt idx="2115">
                  <c:v>0</c:v>
                </c:pt>
                <c:pt idx="2116">
                  <c:v>0</c:v>
                </c:pt>
                <c:pt idx="2117">
                  <c:v>4.6109509999999999E-2</c:v>
                </c:pt>
                <c:pt idx="2118">
                  <c:v>0.21902017300000001</c:v>
                </c:pt>
                <c:pt idx="2119">
                  <c:v>0.41498559099999999</c:v>
                </c:pt>
                <c:pt idx="2120">
                  <c:v>0.57060518699999996</c:v>
                </c:pt>
                <c:pt idx="2121">
                  <c:v>0.66858789600000001</c:v>
                </c:pt>
                <c:pt idx="2122">
                  <c:v>0.691642651</c:v>
                </c:pt>
                <c:pt idx="2123">
                  <c:v>0.63976945200000002</c:v>
                </c:pt>
                <c:pt idx="2124">
                  <c:v>0.53025936600000001</c:v>
                </c:pt>
                <c:pt idx="2125">
                  <c:v>0.37463976900000001</c:v>
                </c:pt>
                <c:pt idx="2126">
                  <c:v>0.18443804</c:v>
                </c:pt>
                <c:pt idx="2127">
                  <c:v>2.5936599000000001E-2</c:v>
                </c:pt>
                <c:pt idx="2128">
                  <c:v>0</c:v>
                </c:pt>
                <c:pt idx="2129">
                  <c:v>0</c:v>
                </c:pt>
                <c:pt idx="2130">
                  <c:v>0</c:v>
                </c:pt>
                <c:pt idx="2131">
                  <c:v>0</c:v>
                </c:pt>
                <c:pt idx="2132">
                  <c:v>4.6109509999999999E-2</c:v>
                </c:pt>
                <c:pt idx="2133">
                  <c:v>0.224783862</c:v>
                </c:pt>
                <c:pt idx="2134">
                  <c:v>0.41498559099999999</c:v>
                </c:pt>
                <c:pt idx="2135">
                  <c:v>0.57925072</c:v>
                </c:pt>
                <c:pt idx="2136">
                  <c:v>0.65994236299999998</c:v>
                </c:pt>
                <c:pt idx="2137">
                  <c:v>0.68299711799999996</c:v>
                </c:pt>
                <c:pt idx="2138">
                  <c:v>0.62247838600000005</c:v>
                </c:pt>
                <c:pt idx="2139">
                  <c:v>0.50432276700000001</c:v>
                </c:pt>
                <c:pt idx="2140">
                  <c:v>0.34293948099999999</c:v>
                </c:pt>
                <c:pt idx="2141">
                  <c:v>0.15850144099999999</c:v>
                </c:pt>
                <c:pt idx="2142">
                  <c:v>2.3054755E-2</c:v>
                </c:pt>
                <c:pt idx="2143">
                  <c:v>0</c:v>
                </c:pt>
                <c:pt idx="2144">
                  <c:v>0</c:v>
                </c:pt>
                <c:pt idx="2145">
                  <c:v>0</c:v>
                </c:pt>
                <c:pt idx="2146">
                  <c:v>0</c:v>
                </c:pt>
                <c:pt idx="2147">
                  <c:v>4.8991354000000001E-2</c:v>
                </c:pt>
                <c:pt idx="2148">
                  <c:v>0.23631123900000001</c:v>
                </c:pt>
                <c:pt idx="2149">
                  <c:v>0.42939481299999999</c:v>
                </c:pt>
                <c:pt idx="2150">
                  <c:v>0.58213256499999999</c:v>
                </c:pt>
                <c:pt idx="2151">
                  <c:v>0.67146974100000001</c:v>
                </c:pt>
                <c:pt idx="2152">
                  <c:v>0.67146974100000001</c:v>
                </c:pt>
                <c:pt idx="2153">
                  <c:v>0.61959654200000003</c:v>
                </c:pt>
                <c:pt idx="2154">
                  <c:v>0.50720461100000003</c:v>
                </c:pt>
                <c:pt idx="2155">
                  <c:v>0.35734870299999999</c:v>
                </c:pt>
                <c:pt idx="2156">
                  <c:v>0.17291066299999999</c:v>
                </c:pt>
                <c:pt idx="2157">
                  <c:v>2.5936599000000001E-2</c:v>
                </c:pt>
                <c:pt idx="2158">
                  <c:v>0</c:v>
                </c:pt>
                <c:pt idx="2159">
                  <c:v>0</c:v>
                </c:pt>
                <c:pt idx="2160">
                  <c:v>0</c:v>
                </c:pt>
                <c:pt idx="2161">
                  <c:v>0</c:v>
                </c:pt>
                <c:pt idx="2162">
                  <c:v>4.3227665999999998E-2</c:v>
                </c:pt>
                <c:pt idx="2163">
                  <c:v>0.21037464</c:v>
                </c:pt>
                <c:pt idx="2164">
                  <c:v>0.39769452399999999</c:v>
                </c:pt>
                <c:pt idx="2165">
                  <c:v>0.53602305500000003</c:v>
                </c:pt>
                <c:pt idx="2166">
                  <c:v>0.62824207499999996</c:v>
                </c:pt>
                <c:pt idx="2167">
                  <c:v>0.67723342900000005</c:v>
                </c:pt>
                <c:pt idx="2168">
                  <c:v>0.63112391899999998</c:v>
                </c:pt>
                <c:pt idx="2169">
                  <c:v>0.52161383299999997</c:v>
                </c:pt>
                <c:pt idx="2170">
                  <c:v>0.36311239200000001</c:v>
                </c:pt>
                <c:pt idx="2171">
                  <c:v>0.17291066299999999</c:v>
                </c:pt>
                <c:pt idx="2172">
                  <c:v>2.5936599000000001E-2</c:v>
                </c:pt>
                <c:pt idx="2173">
                  <c:v>0</c:v>
                </c:pt>
                <c:pt idx="2174">
                  <c:v>0</c:v>
                </c:pt>
                <c:pt idx="2175">
                  <c:v>0</c:v>
                </c:pt>
                <c:pt idx="2176">
                  <c:v>0</c:v>
                </c:pt>
                <c:pt idx="2177">
                  <c:v>4.0345820999999997E-2</c:v>
                </c:pt>
                <c:pt idx="2178">
                  <c:v>0.20172910699999999</c:v>
                </c:pt>
                <c:pt idx="2179">
                  <c:v>0.40345821300000001</c:v>
                </c:pt>
                <c:pt idx="2180">
                  <c:v>0.55043227699999997</c:v>
                </c:pt>
                <c:pt idx="2181">
                  <c:v>0.64265129700000001</c:v>
                </c:pt>
                <c:pt idx="2182">
                  <c:v>0.66858789600000001</c:v>
                </c:pt>
                <c:pt idx="2183">
                  <c:v>0.62824207499999996</c:v>
                </c:pt>
                <c:pt idx="2184">
                  <c:v>0.51008645500000005</c:v>
                </c:pt>
                <c:pt idx="2185">
                  <c:v>0.37175792499999999</c:v>
                </c:pt>
                <c:pt idx="2186">
                  <c:v>0.17867435200000001</c:v>
                </c:pt>
                <c:pt idx="2187">
                  <c:v>2.5936599000000001E-2</c:v>
                </c:pt>
                <c:pt idx="2188">
                  <c:v>0</c:v>
                </c:pt>
                <c:pt idx="2189">
                  <c:v>0</c:v>
                </c:pt>
                <c:pt idx="2190">
                  <c:v>0</c:v>
                </c:pt>
                <c:pt idx="2191">
                  <c:v>0</c:v>
                </c:pt>
                <c:pt idx="2192">
                  <c:v>4.3227665999999998E-2</c:v>
                </c:pt>
                <c:pt idx="2193">
                  <c:v>0.21613832899999999</c:v>
                </c:pt>
                <c:pt idx="2194">
                  <c:v>0.41498559099999999</c:v>
                </c:pt>
                <c:pt idx="2195">
                  <c:v>0.57348703199999995</c:v>
                </c:pt>
                <c:pt idx="2196">
                  <c:v>0.67435158500000003</c:v>
                </c:pt>
                <c:pt idx="2197">
                  <c:v>0.70317002900000003</c:v>
                </c:pt>
                <c:pt idx="2198">
                  <c:v>0.65129683000000005</c:v>
                </c:pt>
                <c:pt idx="2199">
                  <c:v>0.53890489900000005</c:v>
                </c:pt>
                <c:pt idx="2200">
                  <c:v>0.37752161400000001</c:v>
                </c:pt>
                <c:pt idx="2201">
                  <c:v>0.181556196</c:v>
                </c:pt>
                <c:pt idx="2202">
                  <c:v>2.8818443999999999E-2</c:v>
                </c:pt>
                <c:pt idx="2203">
                  <c:v>0</c:v>
                </c:pt>
                <c:pt idx="2204">
                  <c:v>0</c:v>
                </c:pt>
                <c:pt idx="2205">
                  <c:v>0</c:v>
                </c:pt>
                <c:pt idx="2206">
                  <c:v>0</c:v>
                </c:pt>
                <c:pt idx="2207">
                  <c:v>4.3227665999999998E-2</c:v>
                </c:pt>
                <c:pt idx="2208">
                  <c:v>0.14985590800000001</c:v>
                </c:pt>
                <c:pt idx="2209">
                  <c:v>0.103746398</c:v>
                </c:pt>
                <c:pt idx="2210">
                  <c:v>0.16426513000000001</c:v>
                </c:pt>
                <c:pt idx="2211">
                  <c:v>0.36311239200000001</c:v>
                </c:pt>
                <c:pt idx="2212">
                  <c:v>0.38328530300000002</c:v>
                </c:pt>
                <c:pt idx="2213">
                  <c:v>0.54466858799999995</c:v>
                </c:pt>
                <c:pt idx="2214">
                  <c:v>0.49567723299999999</c:v>
                </c:pt>
                <c:pt idx="2215">
                  <c:v>0.22190201700000001</c:v>
                </c:pt>
                <c:pt idx="2216">
                  <c:v>0.13832853000000001</c:v>
                </c:pt>
                <c:pt idx="2217">
                  <c:v>2.3054755E-2</c:v>
                </c:pt>
                <c:pt idx="2218">
                  <c:v>0</c:v>
                </c:pt>
                <c:pt idx="2219">
                  <c:v>0</c:v>
                </c:pt>
                <c:pt idx="2220">
                  <c:v>0</c:v>
                </c:pt>
                <c:pt idx="2221">
                  <c:v>0</c:v>
                </c:pt>
                <c:pt idx="2222">
                  <c:v>3.7463977000000002E-2</c:v>
                </c:pt>
                <c:pt idx="2223">
                  <c:v>0.19020172900000001</c:v>
                </c:pt>
                <c:pt idx="2224">
                  <c:v>0.35734870299999999</c:v>
                </c:pt>
                <c:pt idx="2225">
                  <c:v>0.50432276700000001</c:v>
                </c:pt>
                <c:pt idx="2226">
                  <c:v>0.60518731999999997</c:v>
                </c:pt>
                <c:pt idx="2227">
                  <c:v>0.62824207499999996</c:v>
                </c:pt>
                <c:pt idx="2228">
                  <c:v>0.55331412099999999</c:v>
                </c:pt>
                <c:pt idx="2229">
                  <c:v>0.47838616699999997</c:v>
                </c:pt>
                <c:pt idx="2230">
                  <c:v>0.35446685900000002</c:v>
                </c:pt>
                <c:pt idx="2231">
                  <c:v>0.15850144099999999</c:v>
                </c:pt>
                <c:pt idx="2232">
                  <c:v>2.3054755E-2</c:v>
                </c:pt>
                <c:pt idx="2233">
                  <c:v>0</c:v>
                </c:pt>
                <c:pt idx="2234">
                  <c:v>0</c:v>
                </c:pt>
                <c:pt idx="2235">
                  <c:v>0</c:v>
                </c:pt>
                <c:pt idx="2236">
                  <c:v>0</c:v>
                </c:pt>
                <c:pt idx="2237">
                  <c:v>1.7291066000000001E-2</c:v>
                </c:pt>
                <c:pt idx="2238">
                  <c:v>9.2219019999999999E-2</c:v>
                </c:pt>
                <c:pt idx="2239">
                  <c:v>0.19020172900000001</c:v>
                </c:pt>
                <c:pt idx="2240">
                  <c:v>0.24783861700000001</c:v>
                </c:pt>
                <c:pt idx="2241">
                  <c:v>0.279538905</c:v>
                </c:pt>
                <c:pt idx="2242">
                  <c:v>0.47838616699999997</c:v>
                </c:pt>
                <c:pt idx="2243">
                  <c:v>0.56195965400000003</c:v>
                </c:pt>
                <c:pt idx="2244">
                  <c:v>0.45533141199999999</c:v>
                </c:pt>
                <c:pt idx="2245">
                  <c:v>0.30259365999999999</c:v>
                </c:pt>
                <c:pt idx="2246">
                  <c:v>0.141210375</c:v>
                </c:pt>
                <c:pt idx="2247">
                  <c:v>2.3054755E-2</c:v>
                </c:pt>
                <c:pt idx="2248">
                  <c:v>0</c:v>
                </c:pt>
                <c:pt idx="2249">
                  <c:v>0</c:v>
                </c:pt>
                <c:pt idx="2250">
                  <c:v>0</c:v>
                </c:pt>
                <c:pt idx="2251">
                  <c:v>0</c:v>
                </c:pt>
                <c:pt idx="2252">
                  <c:v>1.7291066000000001E-2</c:v>
                </c:pt>
                <c:pt idx="2253">
                  <c:v>0.106628242</c:v>
                </c:pt>
                <c:pt idx="2254">
                  <c:v>0.24783861700000001</c:v>
                </c:pt>
                <c:pt idx="2255">
                  <c:v>0.47262247800000001</c:v>
                </c:pt>
                <c:pt idx="2256">
                  <c:v>0.56772334300000005</c:v>
                </c:pt>
                <c:pt idx="2257">
                  <c:v>0.67146974100000001</c:v>
                </c:pt>
                <c:pt idx="2258">
                  <c:v>0.62824207499999996</c:v>
                </c:pt>
                <c:pt idx="2259">
                  <c:v>0.53025936600000001</c:v>
                </c:pt>
                <c:pt idx="2260">
                  <c:v>0.391930836</c:v>
                </c:pt>
                <c:pt idx="2261">
                  <c:v>0.195965418</c:v>
                </c:pt>
                <c:pt idx="2262">
                  <c:v>3.1700288E-2</c:v>
                </c:pt>
                <c:pt idx="2263">
                  <c:v>0</c:v>
                </c:pt>
                <c:pt idx="2264">
                  <c:v>0</c:v>
                </c:pt>
                <c:pt idx="2265">
                  <c:v>0</c:v>
                </c:pt>
                <c:pt idx="2266">
                  <c:v>0</c:v>
                </c:pt>
                <c:pt idx="2267">
                  <c:v>2.3054755E-2</c:v>
                </c:pt>
                <c:pt idx="2268">
                  <c:v>0.13832853000000001</c:v>
                </c:pt>
                <c:pt idx="2269">
                  <c:v>0.34870317000000001</c:v>
                </c:pt>
                <c:pt idx="2270">
                  <c:v>0.53314121000000003</c:v>
                </c:pt>
                <c:pt idx="2271">
                  <c:v>0.62247838600000005</c:v>
                </c:pt>
                <c:pt idx="2272">
                  <c:v>0.62536023100000004</c:v>
                </c:pt>
                <c:pt idx="2273">
                  <c:v>0.64841498600000003</c:v>
                </c:pt>
                <c:pt idx="2274">
                  <c:v>0.50432276700000001</c:v>
                </c:pt>
                <c:pt idx="2275">
                  <c:v>0.34870317000000001</c:v>
                </c:pt>
                <c:pt idx="2276">
                  <c:v>0.181556196</c:v>
                </c:pt>
                <c:pt idx="2277">
                  <c:v>3.4582133000000001E-2</c:v>
                </c:pt>
                <c:pt idx="2278">
                  <c:v>0</c:v>
                </c:pt>
                <c:pt idx="2279">
                  <c:v>0</c:v>
                </c:pt>
                <c:pt idx="2280">
                  <c:v>0</c:v>
                </c:pt>
                <c:pt idx="2281">
                  <c:v>0</c:v>
                </c:pt>
                <c:pt idx="2282">
                  <c:v>2.8818443999999999E-2</c:v>
                </c:pt>
                <c:pt idx="2283">
                  <c:v>0.16426513000000001</c:v>
                </c:pt>
                <c:pt idx="2284">
                  <c:v>0.35158501399999997</c:v>
                </c:pt>
                <c:pt idx="2285">
                  <c:v>0.50432276700000001</c:v>
                </c:pt>
                <c:pt idx="2286">
                  <c:v>0.608069164</c:v>
                </c:pt>
                <c:pt idx="2287">
                  <c:v>0.65417867399999996</c:v>
                </c:pt>
                <c:pt idx="2288">
                  <c:v>0.61959654200000003</c:v>
                </c:pt>
                <c:pt idx="2289">
                  <c:v>0.51296830000000004</c:v>
                </c:pt>
                <c:pt idx="2290">
                  <c:v>0.35734870299999999</c:v>
                </c:pt>
                <c:pt idx="2291">
                  <c:v>0.17867435200000001</c:v>
                </c:pt>
                <c:pt idx="2292">
                  <c:v>3.4582133000000001E-2</c:v>
                </c:pt>
                <c:pt idx="2293">
                  <c:v>0</c:v>
                </c:pt>
                <c:pt idx="2294">
                  <c:v>0</c:v>
                </c:pt>
                <c:pt idx="2295">
                  <c:v>0</c:v>
                </c:pt>
                <c:pt idx="2296">
                  <c:v>0</c:v>
                </c:pt>
                <c:pt idx="2297">
                  <c:v>1.7291066000000001E-2</c:v>
                </c:pt>
                <c:pt idx="2298">
                  <c:v>0.100864553</c:v>
                </c:pt>
                <c:pt idx="2299">
                  <c:v>0.14985590800000001</c:v>
                </c:pt>
                <c:pt idx="2300">
                  <c:v>0.23631123900000001</c:v>
                </c:pt>
                <c:pt idx="2301">
                  <c:v>0.39769452399999999</c:v>
                </c:pt>
                <c:pt idx="2302">
                  <c:v>0.54466858799999995</c:v>
                </c:pt>
                <c:pt idx="2303">
                  <c:v>0.41210374599999999</c:v>
                </c:pt>
                <c:pt idx="2304">
                  <c:v>0.33141210399999999</c:v>
                </c:pt>
                <c:pt idx="2305">
                  <c:v>0.23631123900000001</c:v>
                </c:pt>
                <c:pt idx="2306">
                  <c:v>0.181556196</c:v>
                </c:pt>
                <c:pt idx="2307">
                  <c:v>3.7463977000000002E-2</c:v>
                </c:pt>
                <c:pt idx="2308">
                  <c:v>0</c:v>
                </c:pt>
                <c:pt idx="2309">
                  <c:v>0</c:v>
                </c:pt>
                <c:pt idx="2310">
                  <c:v>0</c:v>
                </c:pt>
                <c:pt idx="2311">
                  <c:v>0</c:v>
                </c:pt>
                <c:pt idx="2312">
                  <c:v>2.8818443999999999E-2</c:v>
                </c:pt>
                <c:pt idx="2313">
                  <c:v>0.15850144099999999</c:v>
                </c:pt>
                <c:pt idx="2314">
                  <c:v>0.308357349</c:v>
                </c:pt>
                <c:pt idx="2315">
                  <c:v>0.44092218999999999</c:v>
                </c:pt>
                <c:pt idx="2316">
                  <c:v>0.55619596500000001</c:v>
                </c:pt>
                <c:pt idx="2317">
                  <c:v>0.63688760799999999</c:v>
                </c:pt>
                <c:pt idx="2318">
                  <c:v>0.608069164</c:v>
                </c:pt>
                <c:pt idx="2319">
                  <c:v>0.50432276700000001</c:v>
                </c:pt>
                <c:pt idx="2320">
                  <c:v>0.35446685900000002</c:v>
                </c:pt>
                <c:pt idx="2321">
                  <c:v>0.181556196</c:v>
                </c:pt>
                <c:pt idx="2322">
                  <c:v>3.4582133000000001E-2</c:v>
                </c:pt>
                <c:pt idx="2323">
                  <c:v>0</c:v>
                </c:pt>
                <c:pt idx="2324">
                  <c:v>0</c:v>
                </c:pt>
                <c:pt idx="2325">
                  <c:v>0</c:v>
                </c:pt>
                <c:pt idx="2326">
                  <c:v>0</c:v>
                </c:pt>
                <c:pt idx="2327">
                  <c:v>2.3054755E-2</c:v>
                </c:pt>
                <c:pt idx="2328">
                  <c:v>9.7982709000000001E-2</c:v>
                </c:pt>
                <c:pt idx="2329">
                  <c:v>9.5100865000000007E-2</c:v>
                </c:pt>
                <c:pt idx="2330">
                  <c:v>0.18731988499999999</c:v>
                </c:pt>
                <c:pt idx="2331">
                  <c:v>0.50432276700000001</c:v>
                </c:pt>
                <c:pt idx="2332">
                  <c:v>0.55907781000000001</c:v>
                </c:pt>
                <c:pt idx="2333">
                  <c:v>0.58789625400000001</c:v>
                </c:pt>
                <c:pt idx="2334">
                  <c:v>0.48991354500000001</c:v>
                </c:pt>
                <c:pt idx="2335">
                  <c:v>0.34582132599999998</c:v>
                </c:pt>
                <c:pt idx="2336">
                  <c:v>0.16426513000000001</c:v>
                </c:pt>
                <c:pt idx="2337">
                  <c:v>3.4582133000000001E-2</c:v>
                </c:pt>
                <c:pt idx="2338">
                  <c:v>0</c:v>
                </c:pt>
                <c:pt idx="2339">
                  <c:v>0</c:v>
                </c:pt>
                <c:pt idx="2340">
                  <c:v>0</c:v>
                </c:pt>
                <c:pt idx="2341">
                  <c:v>0</c:v>
                </c:pt>
                <c:pt idx="2342">
                  <c:v>1.1527378E-2</c:v>
                </c:pt>
                <c:pt idx="2343">
                  <c:v>8.6455330999999996E-2</c:v>
                </c:pt>
                <c:pt idx="2344">
                  <c:v>0.106628242</c:v>
                </c:pt>
                <c:pt idx="2345">
                  <c:v>0.17579250699999999</c:v>
                </c:pt>
                <c:pt idx="2346">
                  <c:v>0.308357349</c:v>
                </c:pt>
                <c:pt idx="2347">
                  <c:v>0.44092218999999999</c:v>
                </c:pt>
                <c:pt idx="2348">
                  <c:v>0.31412103699999999</c:v>
                </c:pt>
                <c:pt idx="2349">
                  <c:v>0.25936599399999999</c:v>
                </c:pt>
                <c:pt idx="2350">
                  <c:v>0.181556196</c:v>
                </c:pt>
                <c:pt idx="2351">
                  <c:v>8.6455330999999996E-2</c:v>
                </c:pt>
                <c:pt idx="2352">
                  <c:v>2.3054755E-2</c:v>
                </c:pt>
                <c:pt idx="2353">
                  <c:v>0</c:v>
                </c:pt>
                <c:pt idx="2354">
                  <c:v>0</c:v>
                </c:pt>
                <c:pt idx="2355">
                  <c:v>0</c:v>
                </c:pt>
                <c:pt idx="2356">
                  <c:v>0</c:v>
                </c:pt>
                <c:pt idx="2357">
                  <c:v>2.0172911000000002E-2</c:v>
                </c:pt>
                <c:pt idx="2358">
                  <c:v>0.121037464</c:v>
                </c:pt>
                <c:pt idx="2359">
                  <c:v>0.27377521599999999</c:v>
                </c:pt>
                <c:pt idx="2360">
                  <c:v>0.406340058</c:v>
                </c:pt>
                <c:pt idx="2361">
                  <c:v>0.48414985599999999</c:v>
                </c:pt>
                <c:pt idx="2362">
                  <c:v>0.51008645500000005</c:v>
                </c:pt>
                <c:pt idx="2363">
                  <c:v>0.48991354500000001</c:v>
                </c:pt>
                <c:pt idx="2364">
                  <c:v>0.43227665700000001</c:v>
                </c:pt>
                <c:pt idx="2365">
                  <c:v>0.293948127</c:v>
                </c:pt>
                <c:pt idx="2366">
                  <c:v>0.13256484099999999</c:v>
                </c:pt>
                <c:pt idx="2367">
                  <c:v>2.5936599000000001E-2</c:v>
                </c:pt>
                <c:pt idx="2368">
                  <c:v>0</c:v>
                </c:pt>
                <c:pt idx="2369">
                  <c:v>0</c:v>
                </c:pt>
                <c:pt idx="2370">
                  <c:v>0</c:v>
                </c:pt>
                <c:pt idx="2371">
                  <c:v>0</c:v>
                </c:pt>
                <c:pt idx="2372">
                  <c:v>1.7291066000000001E-2</c:v>
                </c:pt>
                <c:pt idx="2373">
                  <c:v>8.9337176000000004E-2</c:v>
                </c:pt>
                <c:pt idx="2374">
                  <c:v>0.24207492799999999</c:v>
                </c:pt>
                <c:pt idx="2375">
                  <c:v>0.46397694499999997</c:v>
                </c:pt>
                <c:pt idx="2376">
                  <c:v>0.57348703199999995</c:v>
                </c:pt>
                <c:pt idx="2377">
                  <c:v>0.61671469700000003</c:v>
                </c:pt>
                <c:pt idx="2378">
                  <c:v>0.57060518699999996</c:v>
                </c:pt>
                <c:pt idx="2379">
                  <c:v>0.44380403499999999</c:v>
                </c:pt>
                <c:pt idx="2380">
                  <c:v>0.28818443799999999</c:v>
                </c:pt>
                <c:pt idx="2381">
                  <c:v>0.14985590800000001</c:v>
                </c:pt>
                <c:pt idx="2382">
                  <c:v>3.1700288E-2</c:v>
                </c:pt>
                <c:pt idx="2383">
                  <c:v>0</c:v>
                </c:pt>
                <c:pt idx="2384">
                  <c:v>0</c:v>
                </c:pt>
                <c:pt idx="2385">
                  <c:v>0</c:v>
                </c:pt>
                <c:pt idx="2386">
                  <c:v>0</c:v>
                </c:pt>
                <c:pt idx="2387">
                  <c:v>2.5936599000000001E-2</c:v>
                </c:pt>
                <c:pt idx="2388">
                  <c:v>6.9164265000000003E-2</c:v>
                </c:pt>
                <c:pt idx="2389">
                  <c:v>6.0518731999999999E-2</c:v>
                </c:pt>
                <c:pt idx="2390">
                  <c:v>0.11527377499999999</c:v>
                </c:pt>
                <c:pt idx="2391">
                  <c:v>0.16138328499999999</c:v>
                </c:pt>
                <c:pt idx="2392">
                  <c:v>0.32853025899999999</c:v>
                </c:pt>
                <c:pt idx="2393">
                  <c:v>0.40922190200000003</c:v>
                </c:pt>
                <c:pt idx="2394">
                  <c:v>0.32853025899999999</c:v>
                </c:pt>
                <c:pt idx="2395">
                  <c:v>0.31700288199999999</c:v>
                </c:pt>
                <c:pt idx="2396">
                  <c:v>0.152737752</c:v>
                </c:pt>
                <c:pt idx="2397">
                  <c:v>3.1700288E-2</c:v>
                </c:pt>
                <c:pt idx="2398">
                  <c:v>0</c:v>
                </c:pt>
                <c:pt idx="2399">
                  <c:v>0</c:v>
                </c:pt>
                <c:pt idx="2400">
                  <c:v>0</c:v>
                </c:pt>
                <c:pt idx="2401">
                  <c:v>0</c:v>
                </c:pt>
                <c:pt idx="2402">
                  <c:v>2.5936599000000001E-2</c:v>
                </c:pt>
                <c:pt idx="2403">
                  <c:v>9.5100865000000007E-2</c:v>
                </c:pt>
                <c:pt idx="2404">
                  <c:v>0.34582132599999998</c:v>
                </c:pt>
                <c:pt idx="2405">
                  <c:v>0.40345821300000001</c:v>
                </c:pt>
                <c:pt idx="2406">
                  <c:v>0.56772334300000005</c:v>
                </c:pt>
                <c:pt idx="2407">
                  <c:v>0.66858789600000001</c:v>
                </c:pt>
                <c:pt idx="2408">
                  <c:v>0.62824207499999996</c:v>
                </c:pt>
                <c:pt idx="2409">
                  <c:v>0.50432276700000001</c:v>
                </c:pt>
                <c:pt idx="2410">
                  <c:v>0.27089337200000002</c:v>
                </c:pt>
                <c:pt idx="2411">
                  <c:v>0.13544668600000001</c:v>
                </c:pt>
                <c:pt idx="2412">
                  <c:v>2.3054755E-2</c:v>
                </c:pt>
                <c:pt idx="2413">
                  <c:v>0</c:v>
                </c:pt>
                <c:pt idx="2414">
                  <c:v>0</c:v>
                </c:pt>
                <c:pt idx="2415">
                  <c:v>0</c:v>
                </c:pt>
                <c:pt idx="2416">
                  <c:v>0</c:v>
                </c:pt>
                <c:pt idx="2417">
                  <c:v>5.7636889999999998E-3</c:v>
                </c:pt>
                <c:pt idx="2418">
                  <c:v>3.4582133000000001E-2</c:v>
                </c:pt>
                <c:pt idx="2419">
                  <c:v>2.8818443999999999E-2</c:v>
                </c:pt>
                <c:pt idx="2420">
                  <c:v>0.14985590800000001</c:v>
                </c:pt>
                <c:pt idx="2421">
                  <c:v>0.30547550400000001</c:v>
                </c:pt>
                <c:pt idx="2422">
                  <c:v>0.35158501399999997</c:v>
                </c:pt>
                <c:pt idx="2423">
                  <c:v>0.28242074900000003</c:v>
                </c:pt>
                <c:pt idx="2424">
                  <c:v>0.106628242</c:v>
                </c:pt>
                <c:pt idx="2425">
                  <c:v>7.4927954000000005E-2</c:v>
                </c:pt>
                <c:pt idx="2426">
                  <c:v>3.1700288E-2</c:v>
                </c:pt>
                <c:pt idx="2427">
                  <c:v>8.6455330000000004E-3</c:v>
                </c:pt>
                <c:pt idx="2428">
                  <c:v>0</c:v>
                </c:pt>
                <c:pt idx="2429">
                  <c:v>0</c:v>
                </c:pt>
                <c:pt idx="2430">
                  <c:v>0</c:v>
                </c:pt>
                <c:pt idx="2431">
                  <c:v>0</c:v>
                </c:pt>
                <c:pt idx="2432">
                  <c:v>2.8818440000000002E-3</c:v>
                </c:pt>
                <c:pt idx="2433">
                  <c:v>1.7291066000000001E-2</c:v>
                </c:pt>
                <c:pt idx="2434">
                  <c:v>2.8818443999999999E-2</c:v>
                </c:pt>
                <c:pt idx="2435">
                  <c:v>5.7636887999999997E-2</c:v>
                </c:pt>
                <c:pt idx="2436">
                  <c:v>8.0691642999999993E-2</c:v>
                </c:pt>
                <c:pt idx="2437">
                  <c:v>6.0518731999999999E-2</c:v>
                </c:pt>
                <c:pt idx="2438">
                  <c:v>4.8991354000000001E-2</c:v>
                </c:pt>
                <c:pt idx="2439">
                  <c:v>4.0345820999999997E-2</c:v>
                </c:pt>
                <c:pt idx="2440">
                  <c:v>4.3227665999999998E-2</c:v>
                </c:pt>
                <c:pt idx="2441">
                  <c:v>1.7291066000000001E-2</c:v>
                </c:pt>
                <c:pt idx="2442">
                  <c:v>2.8818440000000002E-3</c:v>
                </c:pt>
                <c:pt idx="2443">
                  <c:v>0</c:v>
                </c:pt>
                <c:pt idx="2444">
                  <c:v>0</c:v>
                </c:pt>
                <c:pt idx="2445">
                  <c:v>0</c:v>
                </c:pt>
                <c:pt idx="2446">
                  <c:v>0</c:v>
                </c:pt>
                <c:pt idx="2447">
                  <c:v>1.1527378E-2</c:v>
                </c:pt>
                <c:pt idx="2448">
                  <c:v>7.7809797999999999E-2</c:v>
                </c:pt>
                <c:pt idx="2449">
                  <c:v>0.12391930800000001</c:v>
                </c:pt>
                <c:pt idx="2450">
                  <c:v>0.195965418</c:v>
                </c:pt>
                <c:pt idx="2451">
                  <c:v>0.24495677199999999</c:v>
                </c:pt>
                <c:pt idx="2452">
                  <c:v>0.23342939500000001</c:v>
                </c:pt>
                <c:pt idx="2453">
                  <c:v>0.279538905</c:v>
                </c:pt>
                <c:pt idx="2454">
                  <c:v>0.20749279500000001</c:v>
                </c:pt>
                <c:pt idx="2455">
                  <c:v>0.11527377499999999</c:v>
                </c:pt>
                <c:pt idx="2456">
                  <c:v>5.1873199000000002E-2</c:v>
                </c:pt>
                <c:pt idx="2457">
                  <c:v>2.0172911000000002E-2</c:v>
                </c:pt>
                <c:pt idx="2458">
                  <c:v>0</c:v>
                </c:pt>
                <c:pt idx="2459">
                  <c:v>0</c:v>
                </c:pt>
                <c:pt idx="2460">
                  <c:v>0</c:v>
                </c:pt>
                <c:pt idx="2461">
                  <c:v>0</c:v>
                </c:pt>
                <c:pt idx="2462">
                  <c:v>1.1527378E-2</c:v>
                </c:pt>
                <c:pt idx="2463">
                  <c:v>6.6282420999999994E-2</c:v>
                </c:pt>
                <c:pt idx="2464">
                  <c:v>0.13256484099999999</c:v>
                </c:pt>
                <c:pt idx="2465">
                  <c:v>0.25072046100000001</c:v>
                </c:pt>
                <c:pt idx="2466">
                  <c:v>0.38616714699999999</c:v>
                </c:pt>
                <c:pt idx="2467">
                  <c:v>0.54466858799999995</c:v>
                </c:pt>
                <c:pt idx="2468">
                  <c:v>0.62247838600000005</c:v>
                </c:pt>
                <c:pt idx="2469">
                  <c:v>0.51873198799999998</c:v>
                </c:pt>
                <c:pt idx="2470">
                  <c:v>0.33141210399999999</c:v>
                </c:pt>
                <c:pt idx="2471">
                  <c:v>0.15850144099999999</c:v>
                </c:pt>
                <c:pt idx="2472">
                  <c:v>4.8991354000000001E-2</c:v>
                </c:pt>
                <c:pt idx="2473">
                  <c:v>0</c:v>
                </c:pt>
                <c:pt idx="2474">
                  <c:v>0</c:v>
                </c:pt>
                <c:pt idx="2475">
                  <c:v>0</c:v>
                </c:pt>
                <c:pt idx="2476">
                  <c:v>0</c:v>
                </c:pt>
                <c:pt idx="2477">
                  <c:v>2.3054755E-2</c:v>
                </c:pt>
                <c:pt idx="2478">
                  <c:v>0.10951008600000001</c:v>
                </c:pt>
                <c:pt idx="2479">
                  <c:v>0.30547550400000001</c:v>
                </c:pt>
                <c:pt idx="2480">
                  <c:v>0.48126801200000002</c:v>
                </c:pt>
                <c:pt idx="2481">
                  <c:v>0.64841498600000003</c:v>
                </c:pt>
                <c:pt idx="2482">
                  <c:v>0.67146974100000001</c:v>
                </c:pt>
                <c:pt idx="2483">
                  <c:v>0.56772334300000005</c:v>
                </c:pt>
                <c:pt idx="2484">
                  <c:v>0.47550432300000001</c:v>
                </c:pt>
                <c:pt idx="2485">
                  <c:v>0.34870317000000001</c:v>
                </c:pt>
                <c:pt idx="2486">
                  <c:v>0.155619597</c:v>
                </c:pt>
                <c:pt idx="2487">
                  <c:v>5.1873199000000002E-2</c:v>
                </c:pt>
                <c:pt idx="2488">
                  <c:v>0</c:v>
                </c:pt>
                <c:pt idx="2489">
                  <c:v>0</c:v>
                </c:pt>
                <c:pt idx="2490">
                  <c:v>0</c:v>
                </c:pt>
                <c:pt idx="2491">
                  <c:v>0</c:v>
                </c:pt>
                <c:pt idx="2492">
                  <c:v>2.3054755E-2</c:v>
                </c:pt>
                <c:pt idx="2493">
                  <c:v>0.167146974</c:v>
                </c:pt>
                <c:pt idx="2494">
                  <c:v>0.308357349</c:v>
                </c:pt>
                <c:pt idx="2495">
                  <c:v>0.40057636899999999</c:v>
                </c:pt>
                <c:pt idx="2496">
                  <c:v>0.34870317000000001</c:v>
                </c:pt>
                <c:pt idx="2497">
                  <c:v>0.34005763700000002</c:v>
                </c:pt>
                <c:pt idx="2498">
                  <c:v>0.213256484</c:v>
                </c:pt>
                <c:pt idx="2499">
                  <c:v>1.4409221999999999E-2</c:v>
                </c:pt>
                <c:pt idx="2500">
                  <c:v>4.8991354000000001E-2</c:v>
                </c:pt>
                <c:pt idx="2501">
                  <c:v>2.0172911000000002E-2</c:v>
                </c:pt>
                <c:pt idx="2502">
                  <c:v>2.8818440000000002E-3</c:v>
                </c:pt>
                <c:pt idx="2503">
                  <c:v>0</c:v>
                </c:pt>
                <c:pt idx="2504">
                  <c:v>0</c:v>
                </c:pt>
                <c:pt idx="2505">
                  <c:v>0</c:v>
                </c:pt>
                <c:pt idx="2506">
                  <c:v>0</c:v>
                </c:pt>
                <c:pt idx="2507">
                  <c:v>2.0172911000000002E-2</c:v>
                </c:pt>
                <c:pt idx="2508">
                  <c:v>8.0691642999999993E-2</c:v>
                </c:pt>
                <c:pt idx="2509">
                  <c:v>0.152737752</c:v>
                </c:pt>
                <c:pt idx="2510">
                  <c:v>0.14409221899999999</c:v>
                </c:pt>
                <c:pt idx="2511">
                  <c:v>0.11815562</c:v>
                </c:pt>
                <c:pt idx="2512">
                  <c:v>0.14409221899999999</c:v>
                </c:pt>
                <c:pt idx="2513">
                  <c:v>0.14985590800000001</c:v>
                </c:pt>
                <c:pt idx="2514">
                  <c:v>0.121037464</c:v>
                </c:pt>
                <c:pt idx="2515">
                  <c:v>6.6282420999999994E-2</c:v>
                </c:pt>
                <c:pt idx="2516">
                  <c:v>3.1700288E-2</c:v>
                </c:pt>
                <c:pt idx="2517">
                  <c:v>5.7636889999999998E-3</c:v>
                </c:pt>
                <c:pt idx="2518">
                  <c:v>0</c:v>
                </c:pt>
                <c:pt idx="2519">
                  <c:v>0</c:v>
                </c:pt>
                <c:pt idx="2520">
                  <c:v>0</c:v>
                </c:pt>
                <c:pt idx="2521">
                  <c:v>0</c:v>
                </c:pt>
                <c:pt idx="2522">
                  <c:v>5.7636889999999998E-3</c:v>
                </c:pt>
                <c:pt idx="2523">
                  <c:v>2.8818443999999999E-2</c:v>
                </c:pt>
                <c:pt idx="2524">
                  <c:v>7.4927954000000005E-2</c:v>
                </c:pt>
                <c:pt idx="2525">
                  <c:v>0.11527377499999999</c:v>
                </c:pt>
                <c:pt idx="2526">
                  <c:v>0.14697406299999999</c:v>
                </c:pt>
                <c:pt idx="2527">
                  <c:v>0.152737752</c:v>
                </c:pt>
                <c:pt idx="2528">
                  <c:v>0.16426513000000001</c:v>
                </c:pt>
                <c:pt idx="2529">
                  <c:v>0.11815562</c:v>
                </c:pt>
                <c:pt idx="2530">
                  <c:v>9.2219019999999999E-2</c:v>
                </c:pt>
                <c:pt idx="2531">
                  <c:v>4.3227665999999998E-2</c:v>
                </c:pt>
                <c:pt idx="2532">
                  <c:v>8.6455330000000004E-3</c:v>
                </c:pt>
                <c:pt idx="2533">
                  <c:v>0</c:v>
                </c:pt>
                <c:pt idx="2534">
                  <c:v>0</c:v>
                </c:pt>
                <c:pt idx="2535">
                  <c:v>0</c:v>
                </c:pt>
                <c:pt idx="2536">
                  <c:v>0</c:v>
                </c:pt>
                <c:pt idx="2537">
                  <c:v>1.1527378E-2</c:v>
                </c:pt>
                <c:pt idx="2538">
                  <c:v>0.121037464</c:v>
                </c:pt>
                <c:pt idx="2539">
                  <c:v>0.30259365999999999</c:v>
                </c:pt>
                <c:pt idx="2540">
                  <c:v>0.53025936600000001</c:v>
                </c:pt>
                <c:pt idx="2541">
                  <c:v>0.54755043199999998</c:v>
                </c:pt>
                <c:pt idx="2542">
                  <c:v>0.59942363099999996</c:v>
                </c:pt>
                <c:pt idx="2543">
                  <c:v>0.63400576399999997</c:v>
                </c:pt>
                <c:pt idx="2544">
                  <c:v>0.51008645500000005</c:v>
                </c:pt>
                <c:pt idx="2545">
                  <c:v>0.37752161400000001</c:v>
                </c:pt>
                <c:pt idx="2546">
                  <c:v>0.20172910699999999</c:v>
                </c:pt>
                <c:pt idx="2547">
                  <c:v>4.8991354000000001E-2</c:v>
                </c:pt>
                <c:pt idx="2548">
                  <c:v>0</c:v>
                </c:pt>
                <c:pt idx="2549">
                  <c:v>0</c:v>
                </c:pt>
                <c:pt idx="2550">
                  <c:v>0</c:v>
                </c:pt>
                <c:pt idx="2551">
                  <c:v>0</c:v>
                </c:pt>
                <c:pt idx="2552">
                  <c:v>5.7636889999999998E-3</c:v>
                </c:pt>
                <c:pt idx="2553">
                  <c:v>2.8818443999999999E-2</c:v>
                </c:pt>
                <c:pt idx="2554">
                  <c:v>6.3400576E-2</c:v>
                </c:pt>
                <c:pt idx="2555">
                  <c:v>9.7982709000000001E-2</c:v>
                </c:pt>
                <c:pt idx="2556">
                  <c:v>9.7982709000000001E-2</c:v>
                </c:pt>
                <c:pt idx="2557">
                  <c:v>8.6455330999999996E-2</c:v>
                </c:pt>
                <c:pt idx="2558">
                  <c:v>9.7982709000000001E-2</c:v>
                </c:pt>
                <c:pt idx="2559">
                  <c:v>8.0691642999999993E-2</c:v>
                </c:pt>
                <c:pt idx="2560">
                  <c:v>6.3400576E-2</c:v>
                </c:pt>
                <c:pt idx="2561">
                  <c:v>3.1700288E-2</c:v>
                </c:pt>
                <c:pt idx="2562">
                  <c:v>5.7636889999999998E-3</c:v>
                </c:pt>
                <c:pt idx="2563">
                  <c:v>0</c:v>
                </c:pt>
                <c:pt idx="2564">
                  <c:v>0</c:v>
                </c:pt>
                <c:pt idx="2565">
                  <c:v>0</c:v>
                </c:pt>
                <c:pt idx="2566">
                  <c:v>0</c:v>
                </c:pt>
                <c:pt idx="2567">
                  <c:v>3.1700288E-2</c:v>
                </c:pt>
                <c:pt idx="2568">
                  <c:v>0.17867435200000001</c:v>
                </c:pt>
                <c:pt idx="2569">
                  <c:v>0.36311239200000001</c:v>
                </c:pt>
                <c:pt idx="2570">
                  <c:v>0.53602305500000003</c:v>
                </c:pt>
                <c:pt idx="2571">
                  <c:v>0.65129683000000005</c:v>
                </c:pt>
                <c:pt idx="2572">
                  <c:v>0.68587896299999995</c:v>
                </c:pt>
                <c:pt idx="2573">
                  <c:v>0.65129683000000005</c:v>
                </c:pt>
                <c:pt idx="2574">
                  <c:v>0.54466858799999995</c:v>
                </c:pt>
                <c:pt idx="2575">
                  <c:v>0.40057636899999999</c:v>
                </c:pt>
                <c:pt idx="2576">
                  <c:v>0.224783862</c:v>
                </c:pt>
                <c:pt idx="2577">
                  <c:v>5.7636887999999997E-2</c:v>
                </c:pt>
                <c:pt idx="2578">
                  <c:v>0</c:v>
                </c:pt>
                <c:pt idx="2579">
                  <c:v>0</c:v>
                </c:pt>
                <c:pt idx="2580">
                  <c:v>0</c:v>
                </c:pt>
                <c:pt idx="2581">
                  <c:v>0</c:v>
                </c:pt>
                <c:pt idx="2582">
                  <c:v>2.3054755E-2</c:v>
                </c:pt>
                <c:pt idx="2583">
                  <c:v>0.13256484099999999</c:v>
                </c:pt>
                <c:pt idx="2584">
                  <c:v>0.34005763700000002</c:v>
                </c:pt>
                <c:pt idx="2585">
                  <c:v>0.36887608100000002</c:v>
                </c:pt>
                <c:pt idx="2586">
                  <c:v>0.51296830000000004</c:v>
                </c:pt>
                <c:pt idx="2587">
                  <c:v>0.68299711799999996</c:v>
                </c:pt>
                <c:pt idx="2588">
                  <c:v>0.64553314100000003</c:v>
                </c:pt>
                <c:pt idx="2589">
                  <c:v>0.54178674400000004</c:v>
                </c:pt>
                <c:pt idx="2590">
                  <c:v>0.41786743500000001</c:v>
                </c:pt>
                <c:pt idx="2591">
                  <c:v>0.14697406299999999</c:v>
                </c:pt>
                <c:pt idx="2592">
                  <c:v>3.7463977000000002E-2</c:v>
                </c:pt>
                <c:pt idx="2593">
                  <c:v>0</c:v>
                </c:pt>
                <c:pt idx="2594">
                  <c:v>0</c:v>
                </c:pt>
                <c:pt idx="2595">
                  <c:v>0</c:v>
                </c:pt>
                <c:pt idx="2596">
                  <c:v>0</c:v>
                </c:pt>
                <c:pt idx="2597">
                  <c:v>2.8818443999999999E-2</c:v>
                </c:pt>
                <c:pt idx="2598">
                  <c:v>0.167146974</c:v>
                </c:pt>
                <c:pt idx="2599">
                  <c:v>0.337175793</c:v>
                </c:pt>
                <c:pt idx="2600">
                  <c:v>0.49567723299999999</c:v>
                </c:pt>
                <c:pt idx="2601">
                  <c:v>0.59654178700000005</c:v>
                </c:pt>
                <c:pt idx="2602">
                  <c:v>0.63112391899999998</c:v>
                </c:pt>
                <c:pt idx="2603">
                  <c:v>0.59077809800000003</c:v>
                </c:pt>
                <c:pt idx="2604">
                  <c:v>0.48991354500000001</c:v>
                </c:pt>
                <c:pt idx="2605">
                  <c:v>0.35158501399999997</c:v>
                </c:pt>
                <c:pt idx="2606">
                  <c:v>0.18443804</c:v>
                </c:pt>
                <c:pt idx="2607">
                  <c:v>4.6109509999999999E-2</c:v>
                </c:pt>
                <c:pt idx="2608">
                  <c:v>0</c:v>
                </c:pt>
                <c:pt idx="2609">
                  <c:v>0</c:v>
                </c:pt>
                <c:pt idx="2610">
                  <c:v>0</c:v>
                </c:pt>
                <c:pt idx="2611">
                  <c:v>0</c:v>
                </c:pt>
                <c:pt idx="2612">
                  <c:v>3.1700288E-2</c:v>
                </c:pt>
                <c:pt idx="2613">
                  <c:v>0.170028818</c:v>
                </c:pt>
                <c:pt idx="2614">
                  <c:v>0.32853025899999999</c:v>
                </c:pt>
                <c:pt idx="2615">
                  <c:v>0.47262247800000001</c:v>
                </c:pt>
                <c:pt idx="2616">
                  <c:v>0.57925072</c:v>
                </c:pt>
                <c:pt idx="2617">
                  <c:v>0.65417867399999996</c:v>
                </c:pt>
                <c:pt idx="2618">
                  <c:v>0.58501440900000001</c:v>
                </c:pt>
                <c:pt idx="2619">
                  <c:v>0.48126801200000002</c:v>
                </c:pt>
                <c:pt idx="2620">
                  <c:v>0.34005763700000002</c:v>
                </c:pt>
                <c:pt idx="2621">
                  <c:v>0.17867435200000001</c:v>
                </c:pt>
                <c:pt idx="2622">
                  <c:v>4.3227665999999998E-2</c:v>
                </c:pt>
                <c:pt idx="2623">
                  <c:v>0</c:v>
                </c:pt>
                <c:pt idx="2624">
                  <c:v>0</c:v>
                </c:pt>
                <c:pt idx="2625">
                  <c:v>0</c:v>
                </c:pt>
                <c:pt idx="2626">
                  <c:v>0</c:v>
                </c:pt>
                <c:pt idx="2627">
                  <c:v>3.1700288E-2</c:v>
                </c:pt>
                <c:pt idx="2628">
                  <c:v>0.16426513000000001</c:v>
                </c:pt>
                <c:pt idx="2629">
                  <c:v>0.337175793</c:v>
                </c:pt>
                <c:pt idx="2630">
                  <c:v>0.50432276700000001</c:v>
                </c:pt>
                <c:pt idx="2631">
                  <c:v>0.61671469700000003</c:v>
                </c:pt>
                <c:pt idx="2632">
                  <c:v>0.65994236299999998</c:v>
                </c:pt>
                <c:pt idx="2633">
                  <c:v>0.62536023100000004</c:v>
                </c:pt>
                <c:pt idx="2634">
                  <c:v>0.51008645500000005</c:v>
                </c:pt>
                <c:pt idx="2635">
                  <c:v>0.35734870299999999</c:v>
                </c:pt>
                <c:pt idx="2636">
                  <c:v>0.17867435200000001</c:v>
                </c:pt>
                <c:pt idx="2637">
                  <c:v>4.3227665999999998E-2</c:v>
                </c:pt>
                <c:pt idx="2638">
                  <c:v>0</c:v>
                </c:pt>
                <c:pt idx="2639">
                  <c:v>0</c:v>
                </c:pt>
                <c:pt idx="2640">
                  <c:v>0</c:v>
                </c:pt>
                <c:pt idx="2641">
                  <c:v>0</c:v>
                </c:pt>
                <c:pt idx="2642">
                  <c:v>2.5936599000000001E-2</c:v>
                </c:pt>
                <c:pt idx="2643">
                  <c:v>0.14697406299999999</c:v>
                </c:pt>
                <c:pt idx="2644">
                  <c:v>0.31412103699999999</c:v>
                </c:pt>
                <c:pt idx="2645">
                  <c:v>0.47838616699999997</c:v>
                </c:pt>
                <c:pt idx="2646">
                  <c:v>0.60230547599999995</c:v>
                </c:pt>
                <c:pt idx="2647">
                  <c:v>0.65706051899999995</c:v>
                </c:pt>
                <c:pt idx="2648">
                  <c:v>0.62824207499999996</c:v>
                </c:pt>
                <c:pt idx="2649">
                  <c:v>0.53890489900000005</c:v>
                </c:pt>
                <c:pt idx="2650">
                  <c:v>0.39481268000000003</c:v>
                </c:pt>
                <c:pt idx="2651">
                  <c:v>0.21037464</c:v>
                </c:pt>
                <c:pt idx="2652">
                  <c:v>5.1873199000000002E-2</c:v>
                </c:pt>
                <c:pt idx="2653">
                  <c:v>0</c:v>
                </c:pt>
                <c:pt idx="2654">
                  <c:v>0</c:v>
                </c:pt>
                <c:pt idx="2655">
                  <c:v>0</c:v>
                </c:pt>
                <c:pt idx="2656">
                  <c:v>0</c:v>
                </c:pt>
                <c:pt idx="2657">
                  <c:v>2.8818443999999999E-2</c:v>
                </c:pt>
                <c:pt idx="2658">
                  <c:v>0.14697406299999999</c:v>
                </c:pt>
                <c:pt idx="2659">
                  <c:v>0.31412103699999999</c:v>
                </c:pt>
                <c:pt idx="2660">
                  <c:v>0.46974063399999999</c:v>
                </c:pt>
                <c:pt idx="2661">
                  <c:v>0.57060518699999996</c:v>
                </c:pt>
                <c:pt idx="2662">
                  <c:v>0.61959654200000003</c:v>
                </c:pt>
                <c:pt idx="2663">
                  <c:v>0.59077809800000003</c:v>
                </c:pt>
                <c:pt idx="2664">
                  <c:v>0.48414985599999999</c:v>
                </c:pt>
                <c:pt idx="2665">
                  <c:v>0.23631123900000001</c:v>
                </c:pt>
                <c:pt idx="2666">
                  <c:v>0.13832853000000001</c:v>
                </c:pt>
                <c:pt idx="2667">
                  <c:v>2.8818443999999999E-2</c:v>
                </c:pt>
                <c:pt idx="2668">
                  <c:v>0</c:v>
                </c:pt>
                <c:pt idx="2669">
                  <c:v>0</c:v>
                </c:pt>
                <c:pt idx="2670">
                  <c:v>0</c:v>
                </c:pt>
                <c:pt idx="2671">
                  <c:v>0</c:v>
                </c:pt>
                <c:pt idx="2672">
                  <c:v>3.1700288E-2</c:v>
                </c:pt>
                <c:pt idx="2673">
                  <c:v>0.126801153</c:v>
                </c:pt>
                <c:pt idx="2674">
                  <c:v>0.24495677199999999</c:v>
                </c:pt>
                <c:pt idx="2675">
                  <c:v>0.30547550400000001</c:v>
                </c:pt>
                <c:pt idx="2676">
                  <c:v>0.42363112400000003</c:v>
                </c:pt>
                <c:pt idx="2677">
                  <c:v>0.27089337200000002</c:v>
                </c:pt>
                <c:pt idx="2678">
                  <c:v>0.13544668600000001</c:v>
                </c:pt>
                <c:pt idx="2679">
                  <c:v>0.155619597</c:v>
                </c:pt>
                <c:pt idx="2680">
                  <c:v>0.14697406299999999</c:v>
                </c:pt>
                <c:pt idx="2681">
                  <c:v>5.7636887999999997E-2</c:v>
                </c:pt>
                <c:pt idx="2682">
                  <c:v>2.3054755E-2</c:v>
                </c:pt>
                <c:pt idx="2683">
                  <c:v>0</c:v>
                </c:pt>
                <c:pt idx="2684">
                  <c:v>0</c:v>
                </c:pt>
                <c:pt idx="2685">
                  <c:v>0</c:v>
                </c:pt>
                <c:pt idx="2686">
                  <c:v>0</c:v>
                </c:pt>
                <c:pt idx="2687">
                  <c:v>2.5936599000000001E-2</c:v>
                </c:pt>
                <c:pt idx="2688">
                  <c:v>9.7982709000000001E-2</c:v>
                </c:pt>
                <c:pt idx="2689">
                  <c:v>0.26801152700000003</c:v>
                </c:pt>
                <c:pt idx="2690">
                  <c:v>0.29682997100000003</c:v>
                </c:pt>
                <c:pt idx="2691">
                  <c:v>0.54755043199999998</c:v>
                </c:pt>
                <c:pt idx="2692">
                  <c:v>0.72622478400000001</c:v>
                </c:pt>
                <c:pt idx="2693">
                  <c:v>0.70317002900000003</c:v>
                </c:pt>
                <c:pt idx="2694">
                  <c:v>0.60518731999999997</c:v>
                </c:pt>
                <c:pt idx="2695">
                  <c:v>0.45244956800000002</c:v>
                </c:pt>
                <c:pt idx="2696">
                  <c:v>0.25936599399999999</c:v>
                </c:pt>
                <c:pt idx="2697">
                  <c:v>7.7809797999999999E-2</c:v>
                </c:pt>
                <c:pt idx="2698">
                  <c:v>0</c:v>
                </c:pt>
                <c:pt idx="2699">
                  <c:v>0</c:v>
                </c:pt>
                <c:pt idx="2700">
                  <c:v>0</c:v>
                </c:pt>
                <c:pt idx="2701">
                  <c:v>0</c:v>
                </c:pt>
                <c:pt idx="2702">
                  <c:v>3.1700288E-2</c:v>
                </c:pt>
                <c:pt idx="2703">
                  <c:v>0.112391931</c:v>
                </c:pt>
                <c:pt idx="2704">
                  <c:v>0.27377521599999999</c:v>
                </c:pt>
                <c:pt idx="2705">
                  <c:v>0.48414985599999999</c:v>
                </c:pt>
                <c:pt idx="2706">
                  <c:v>0.70028818400000004</c:v>
                </c:pt>
                <c:pt idx="2707">
                  <c:v>0.72622478400000001</c:v>
                </c:pt>
                <c:pt idx="2708">
                  <c:v>0.67146974100000001</c:v>
                </c:pt>
                <c:pt idx="2709">
                  <c:v>0.55619596500000001</c:v>
                </c:pt>
                <c:pt idx="2710">
                  <c:v>0.34293948099999999</c:v>
                </c:pt>
                <c:pt idx="2711">
                  <c:v>0.20749279500000001</c:v>
                </c:pt>
                <c:pt idx="2712">
                  <c:v>4.8991354000000001E-2</c:v>
                </c:pt>
                <c:pt idx="2713">
                  <c:v>0</c:v>
                </c:pt>
                <c:pt idx="2714">
                  <c:v>0</c:v>
                </c:pt>
                <c:pt idx="2715">
                  <c:v>0</c:v>
                </c:pt>
                <c:pt idx="2716">
                  <c:v>0</c:v>
                </c:pt>
                <c:pt idx="2717">
                  <c:v>5.7636889999999998E-3</c:v>
                </c:pt>
                <c:pt idx="2718">
                  <c:v>4.8991354000000001E-2</c:v>
                </c:pt>
                <c:pt idx="2719">
                  <c:v>0.14409221899999999</c:v>
                </c:pt>
                <c:pt idx="2720">
                  <c:v>0.227665706</c:v>
                </c:pt>
                <c:pt idx="2721">
                  <c:v>0.31412103699999999</c:v>
                </c:pt>
                <c:pt idx="2722">
                  <c:v>0.43227665700000001</c:v>
                </c:pt>
                <c:pt idx="2723">
                  <c:v>0.54755043199999998</c:v>
                </c:pt>
                <c:pt idx="2724">
                  <c:v>0.56195965400000003</c:v>
                </c:pt>
                <c:pt idx="2725">
                  <c:v>0.42074928</c:v>
                </c:pt>
                <c:pt idx="2726">
                  <c:v>0.23631123900000001</c:v>
                </c:pt>
                <c:pt idx="2727">
                  <c:v>6.6282420999999994E-2</c:v>
                </c:pt>
                <c:pt idx="2728">
                  <c:v>0</c:v>
                </c:pt>
                <c:pt idx="2729">
                  <c:v>0</c:v>
                </c:pt>
                <c:pt idx="2730">
                  <c:v>0</c:v>
                </c:pt>
                <c:pt idx="2731">
                  <c:v>0</c:v>
                </c:pt>
                <c:pt idx="2732">
                  <c:v>1.7291066000000001E-2</c:v>
                </c:pt>
                <c:pt idx="2733">
                  <c:v>5.1873199000000002E-2</c:v>
                </c:pt>
                <c:pt idx="2734">
                  <c:v>0.20172910699999999</c:v>
                </c:pt>
                <c:pt idx="2735">
                  <c:v>0.213256484</c:v>
                </c:pt>
                <c:pt idx="2736">
                  <c:v>0.24207492799999999</c:v>
                </c:pt>
                <c:pt idx="2737">
                  <c:v>0.41786743500000001</c:v>
                </c:pt>
                <c:pt idx="2738">
                  <c:v>0.58501440900000001</c:v>
                </c:pt>
                <c:pt idx="2739">
                  <c:v>0.54755043199999998</c:v>
                </c:pt>
                <c:pt idx="2740">
                  <c:v>0.322766571</c:v>
                </c:pt>
                <c:pt idx="2741">
                  <c:v>0.12968299699999999</c:v>
                </c:pt>
                <c:pt idx="2742">
                  <c:v>4.8991354000000001E-2</c:v>
                </c:pt>
                <c:pt idx="2743">
                  <c:v>0</c:v>
                </c:pt>
                <c:pt idx="2744">
                  <c:v>0</c:v>
                </c:pt>
                <c:pt idx="2745">
                  <c:v>0</c:v>
                </c:pt>
                <c:pt idx="2746">
                  <c:v>0</c:v>
                </c:pt>
                <c:pt idx="2747">
                  <c:v>5.7636889999999998E-3</c:v>
                </c:pt>
                <c:pt idx="2748">
                  <c:v>2.8818443999999999E-2</c:v>
                </c:pt>
                <c:pt idx="2749">
                  <c:v>0.126801153</c:v>
                </c:pt>
                <c:pt idx="2750">
                  <c:v>0.11815562</c:v>
                </c:pt>
                <c:pt idx="2751">
                  <c:v>0.293948127</c:v>
                </c:pt>
                <c:pt idx="2752">
                  <c:v>0.25648415000000002</c:v>
                </c:pt>
                <c:pt idx="2753">
                  <c:v>0.22190201700000001</c:v>
                </c:pt>
                <c:pt idx="2754">
                  <c:v>0.21037464</c:v>
                </c:pt>
                <c:pt idx="2755">
                  <c:v>7.4927954000000005E-2</c:v>
                </c:pt>
                <c:pt idx="2756">
                  <c:v>3.7463977000000002E-2</c:v>
                </c:pt>
                <c:pt idx="2757">
                  <c:v>1.7291066000000001E-2</c:v>
                </c:pt>
                <c:pt idx="2758">
                  <c:v>0</c:v>
                </c:pt>
                <c:pt idx="2759">
                  <c:v>0</c:v>
                </c:pt>
                <c:pt idx="2760">
                  <c:v>0</c:v>
                </c:pt>
                <c:pt idx="2761">
                  <c:v>0</c:v>
                </c:pt>
                <c:pt idx="2762">
                  <c:v>2.3054755E-2</c:v>
                </c:pt>
                <c:pt idx="2763">
                  <c:v>0.18443804</c:v>
                </c:pt>
                <c:pt idx="2764">
                  <c:v>0.265129683</c:v>
                </c:pt>
                <c:pt idx="2765">
                  <c:v>0.29682997100000003</c:v>
                </c:pt>
                <c:pt idx="2766">
                  <c:v>0.46685879000000002</c:v>
                </c:pt>
                <c:pt idx="2767">
                  <c:v>0.24495677199999999</c:v>
                </c:pt>
                <c:pt idx="2768">
                  <c:v>0.28530259400000002</c:v>
                </c:pt>
                <c:pt idx="2769">
                  <c:v>0.31700288199999999</c:v>
                </c:pt>
                <c:pt idx="2770">
                  <c:v>0.16426513000000001</c:v>
                </c:pt>
                <c:pt idx="2771">
                  <c:v>8.9337176000000004E-2</c:v>
                </c:pt>
                <c:pt idx="2772">
                  <c:v>6.0518731999999999E-2</c:v>
                </c:pt>
                <c:pt idx="2773">
                  <c:v>0</c:v>
                </c:pt>
                <c:pt idx="2774">
                  <c:v>0</c:v>
                </c:pt>
                <c:pt idx="2775">
                  <c:v>0</c:v>
                </c:pt>
                <c:pt idx="2776">
                  <c:v>0</c:v>
                </c:pt>
                <c:pt idx="2777">
                  <c:v>2.5936599000000001E-2</c:v>
                </c:pt>
                <c:pt idx="2778">
                  <c:v>0.11815562</c:v>
                </c:pt>
                <c:pt idx="2779">
                  <c:v>0.21902017300000001</c:v>
                </c:pt>
                <c:pt idx="2780">
                  <c:v>0.391930836</c:v>
                </c:pt>
                <c:pt idx="2781">
                  <c:v>0.34005763700000002</c:v>
                </c:pt>
                <c:pt idx="2782">
                  <c:v>0.54178674400000004</c:v>
                </c:pt>
                <c:pt idx="2783">
                  <c:v>0.69452449599999999</c:v>
                </c:pt>
                <c:pt idx="2784">
                  <c:v>0.58789625400000001</c:v>
                </c:pt>
                <c:pt idx="2785">
                  <c:v>0.43227665700000001</c:v>
                </c:pt>
                <c:pt idx="2786">
                  <c:v>0.24495677199999999</c:v>
                </c:pt>
                <c:pt idx="2787">
                  <c:v>8.0691642999999993E-2</c:v>
                </c:pt>
                <c:pt idx="2788">
                  <c:v>0</c:v>
                </c:pt>
                <c:pt idx="2789">
                  <c:v>0</c:v>
                </c:pt>
                <c:pt idx="2790">
                  <c:v>0</c:v>
                </c:pt>
                <c:pt idx="2791">
                  <c:v>0</c:v>
                </c:pt>
                <c:pt idx="2792">
                  <c:v>1.1527378E-2</c:v>
                </c:pt>
                <c:pt idx="2793">
                  <c:v>3.7463977000000002E-2</c:v>
                </c:pt>
                <c:pt idx="2794">
                  <c:v>0.103746398</c:v>
                </c:pt>
                <c:pt idx="2795">
                  <c:v>0.15850144099999999</c:v>
                </c:pt>
                <c:pt idx="2796">
                  <c:v>0.21613832899999999</c:v>
                </c:pt>
                <c:pt idx="2797">
                  <c:v>0.24207492799999999</c:v>
                </c:pt>
                <c:pt idx="2798">
                  <c:v>0.19020172900000001</c:v>
                </c:pt>
                <c:pt idx="2799">
                  <c:v>0.14985590800000001</c:v>
                </c:pt>
                <c:pt idx="2800">
                  <c:v>8.0691642999999993E-2</c:v>
                </c:pt>
                <c:pt idx="2801">
                  <c:v>3.4582133000000001E-2</c:v>
                </c:pt>
                <c:pt idx="2802">
                  <c:v>1.1527378E-2</c:v>
                </c:pt>
                <c:pt idx="2803">
                  <c:v>0</c:v>
                </c:pt>
                <c:pt idx="2804">
                  <c:v>0</c:v>
                </c:pt>
                <c:pt idx="2805">
                  <c:v>0</c:v>
                </c:pt>
                <c:pt idx="2806">
                  <c:v>0</c:v>
                </c:pt>
                <c:pt idx="2807">
                  <c:v>2.5936599000000001E-2</c:v>
                </c:pt>
                <c:pt idx="2808">
                  <c:v>7.2046109999999997E-2</c:v>
                </c:pt>
                <c:pt idx="2809">
                  <c:v>0.121037464</c:v>
                </c:pt>
                <c:pt idx="2810">
                  <c:v>0.30259365999999999</c:v>
                </c:pt>
                <c:pt idx="2811">
                  <c:v>0.39481268000000003</c:v>
                </c:pt>
                <c:pt idx="2812">
                  <c:v>0.53314121000000003</c:v>
                </c:pt>
                <c:pt idx="2813">
                  <c:v>0.37175792499999999</c:v>
                </c:pt>
                <c:pt idx="2814">
                  <c:v>0.33141210399999999</c:v>
                </c:pt>
                <c:pt idx="2815">
                  <c:v>0.15850144099999999</c:v>
                </c:pt>
                <c:pt idx="2816">
                  <c:v>4.0345820999999997E-2</c:v>
                </c:pt>
                <c:pt idx="2817">
                  <c:v>2.3054755E-2</c:v>
                </c:pt>
                <c:pt idx="2818">
                  <c:v>0</c:v>
                </c:pt>
                <c:pt idx="2819">
                  <c:v>0</c:v>
                </c:pt>
                <c:pt idx="2820">
                  <c:v>0</c:v>
                </c:pt>
                <c:pt idx="2821">
                  <c:v>0</c:v>
                </c:pt>
                <c:pt idx="2822">
                  <c:v>5.1873199000000002E-2</c:v>
                </c:pt>
                <c:pt idx="2823">
                  <c:v>0.20749279500000001</c:v>
                </c:pt>
                <c:pt idx="2824">
                  <c:v>0.30259365999999999</c:v>
                </c:pt>
                <c:pt idx="2825">
                  <c:v>0.308357349</c:v>
                </c:pt>
                <c:pt idx="2826">
                  <c:v>0.35734870299999999</c:v>
                </c:pt>
                <c:pt idx="2827">
                  <c:v>0.65706051899999995</c:v>
                </c:pt>
                <c:pt idx="2828">
                  <c:v>0.74063400599999996</c:v>
                </c:pt>
                <c:pt idx="2829">
                  <c:v>0.63976945200000002</c:v>
                </c:pt>
                <c:pt idx="2830">
                  <c:v>0.42074928</c:v>
                </c:pt>
                <c:pt idx="2831">
                  <c:v>0.19308357300000001</c:v>
                </c:pt>
                <c:pt idx="2832">
                  <c:v>7.4927954000000005E-2</c:v>
                </c:pt>
                <c:pt idx="2833">
                  <c:v>0</c:v>
                </c:pt>
                <c:pt idx="2834">
                  <c:v>0</c:v>
                </c:pt>
                <c:pt idx="2835">
                  <c:v>0</c:v>
                </c:pt>
                <c:pt idx="2836">
                  <c:v>0</c:v>
                </c:pt>
                <c:pt idx="2837">
                  <c:v>8.6455330000000004E-3</c:v>
                </c:pt>
                <c:pt idx="2838">
                  <c:v>2.5936599000000001E-2</c:v>
                </c:pt>
                <c:pt idx="2839">
                  <c:v>6.0518731999999999E-2</c:v>
                </c:pt>
                <c:pt idx="2840">
                  <c:v>0.100864553</c:v>
                </c:pt>
                <c:pt idx="2841">
                  <c:v>0.12391930800000001</c:v>
                </c:pt>
                <c:pt idx="2842">
                  <c:v>0.126801153</c:v>
                </c:pt>
                <c:pt idx="2843">
                  <c:v>0.14985590800000001</c:v>
                </c:pt>
                <c:pt idx="2844">
                  <c:v>0.14697406299999999</c:v>
                </c:pt>
                <c:pt idx="2845">
                  <c:v>7.2046109999999997E-2</c:v>
                </c:pt>
                <c:pt idx="2846">
                  <c:v>2.5936599000000001E-2</c:v>
                </c:pt>
                <c:pt idx="2847">
                  <c:v>1.4409221999999999E-2</c:v>
                </c:pt>
                <c:pt idx="2848">
                  <c:v>0</c:v>
                </c:pt>
                <c:pt idx="2849">
                  <c:v>0</c:v>
                </c:pt>
                <c:pt idx="2850">
                  <c:v>0</c:v>
                </c:pt>
                <c:pt idx="2851">
                  <c:v>0</c:v>
                </c:pt>
                <c:pt idx="2852">
                  <c:v>2.5936599000000001E-2</c:v>
                </c:pt>
                <c:pt idx="2853">
                  <c:v>0.141210375</c:v>
                </c:pt>
                <c:pt idx="2854">
                  <c:v>0.16138328499999999</c:v>
                </c:pt>
                <c:pt idx="2855">
                  <c:v>0.15850144099999999</c:v>
                </c:pt>
                <c:pt idx="2856">
                  <c:v>0.27377521599999999</c:v>
                </c:pt>
                <c:pt idx="2857">
                  <c:v>0.21037464</c:v>
                </c:pt>
                <c:pt idx="2858">
                  <c:v>0.16426513000000001</c:v>
                </c:pt>
                <c:pt idx="2859">
                  <c:v>0.21613832899999999</c:v>
                </c:pt>
                <c:pt idx="2860">
                  <c:v>4.6109509999999999E-2</c:v>
                </c:pt>
                <c:pt idx="2861">
                  <c:v>1.1527378E-2</c:v>
                </c:pt>
                <c:pt idx="2862">
                  <c:v>2.8818440000000002E-3</c:v>
                </c:pt>
                <c:pt idx="2863">
                  <c:v>0</c:v>
                </c:pt>
                <c:pt idx="2864">
                  <c:v>0</c:v>
                </c:pt>
                <c:pt idx="2865">
                  <c:v>0</c:v>
                </c:pt>
                <c:pt idx="2866">
                  <c:v>0</c:v>
                </c:pt>
                <c:pt idx="2867">
                  <c:v>1.4409221999999999E-2</c:v>
                </c:pt>
                <c:pt idx="2868">
                  <c:v>4.0345820999999997E-2</c:v>
                </c:pt>
                <c:pt idx="2869">
                  <c:v>6.0518731999999999E-2</c:v>
                </c:pt>
                <c:pt idx="2870">
                  <c:v>0.239193084</c:v>
                </c:pt>
                <c:pt idx="2871">
                  <c:v>0.18731988499999999</c:v>
                </c:pt>
                <c:pt idx="2872">
                  <c:v>0.155619597</c:v>
                </c:pt>
                <c:pt idx="2873">
                  <c:v>0.14697406299999999</c:v>
                </c:pt>
                <c:pt idx="2874">
                  <c:v>0.19020172900000001</c:v>
                </c:pt>
                <c:pt idx="2875">
                  <c:v>8.9337176000000004E-2</c:v>
                </c:pt>
                <c:pt idx="2876">
                  <c:v>4.0345820999999997E-2</c:v>
                </c:pt>
                <c:pt idx="2877">
                  <c:v>2.3054755E-2</c:v>
                </c:pt>
                <c:pt idx="2878">
                  <c:v>0</c:v>
                </c:pt>
                <c:pt idx="2879">
                  <c:v>0</c:v>
                </c:pt>
                <c:pt idx="2880">
                  <c:v>0</c:v>
                </c:pt>
                <c:pt idx="2881">
                  <c:v>0</c:v>
                </c:pt>
                <c:pt idx="2882">
                  <c:v>8.6455330000000004E-3</c:v>
                </c:pt>
                <c:pt idx="2883">
                  <c:v>4.0345820999999997E-2</c:v>
                </c:pt>
                <c:pt idx="2884">
                  <c:v>6.3400576E-2</c:v>
                </c:pt>
                <c:pt idx="2885">
                  <c:v>8.9337176000000004E-2</c:v>
                </c:pt>
                <c:pt idx="2886">
                  <c:v>0.14409221899999999</c:v>
                </c:pt>
                <c:pt idx="2887">
                  <c:v>0.141210375</c:v>
                </c:pt>
                <c:pt idx="2888">
                  <c:v>0.12391930800000001</c:v>
                </c:pt>
                <c:pt idx="2889">
                  <c:v>0.112391931</c:v>
                </c:pt>
                <c:pt idx="2890">
                  <c:v>9.5100865000000007E-2</c:v>
                </c:pt>
                <c:pt idx="2891">
                  <c:v>4.8991354000000001E-2</c:v>
                </c:pt>
                <c:pt idx="2892">
                  <c:v>8.6455330000000004E-3</c:v>
                </c:pt>
                <c:pt idx="2893">
                  <c:v>0</c:v>
                </c:pt>
                <c:pt idx="2894">
                  <c:v>0</c:v>
                </c:pt>
                <c:pt idx="2895">
                  <c:v>0</c:v>
                </c:pt>
                <c:pt idx="2896">
                  <c:v>0</c:v>
                </c:pt>
                <c:pt idx="2897">
                  <c:v>1.7291066000000001E-2</c:v>
                </c:pt>
                <c:pt idx="2898">
                  <c:v>7.7809797999999999E-2</c:v>
                </c:pt>
                <c:pt idx="2899">
                  <c:v>0.17867435200000001</c:v>
                </c:pt>
                <c:pt idx="2900">
                  <c:v>0.32853025899999999</c:v>
                </c:pt>
                <c:pt idx="2901">
                  <c:v>0.23342939500000001</c:v>
                </c:pt>
                <c:pt idx="2902">
                  <c:v>0.34005763700000002</c:v>
                </c:pt>
                <c:pt idx="2903">
                  <c:v>0.53314121000000003</c:v>
                </c:pt>
                <c:pt idx="2904">
                  <c:v>0.36887608100000002</c:v>
                </c:pt>
                <c:pt idx="2905">
                  <c:v>0.34005763700000002</c:v>
                </c:pt>
                <c:pt idx="2906">
                  <c:v>0.152737752</c:v>
                </c:pt>
                <c:pt idx="2907">
                  <c:v>3.4582133000000001E-2</c:v>
                </c:pt>
                <c:pt idx="2908">
                  <c:v>0</c:v>
                </c:pt>
                <c:pt idx="2909">
                  <c:v>0</c:v>
                </c:pt>
                <c:pt idx="2910">
                  <c:v>0</c:v>
                </c:pt>
                <c:pt idx="2911">
                  <c:v>0</c:v>
                </c:pt>
                <c:pt idx="2912">
                  <c:v>5.7636889999999998E-3</c:v>
                </c:pt>
                <c:pt idx="2913">
                  <c:v>4.3227665999999998E-2</c:v>
                </c:pt>
                <c:pt idx="2914">
                  <c:v>8.3573487000000002E-2</c:v>
                </c:pt>
                <c:pt idx="2915">
                  <c:v>8.3573487000000002E-2</c:v>
                </c:pt>
                <c:pt idx="2916">
                  <c:v>0.21613832899999999</c:v>
                </c:pt>
                <c:pt idx="2917">
                  <c:v>0.16426513000000001</c:v>
                </c:pt>
                <c:pt idx="2918">
                  <c:v>0.14985590800000001</c:v>
                </c:pt>
                <c:pt idx="2919">
                  <c:v>0.12968299699999999</c:v>
                </c:pt>
                <c:pt idx="2920">
                  <c:v>6.3400576E-2</c:v>
                </c:pt>
                <c:pt idx="2921">
                  <c:v>2.5936599000000001E-2</c:v>
                </c:pt>
                <c:pt idx="2922">
                  <c:v>8.6455330000000004E-3</c:v>
                </c:pt>
                <c:pt idx="2923">
                  <c:v>0</c:v>
                </c:pt>
                <c:pt idx="2924">
                  <c:v>0</c:v>
                </c:pt>
                <c:pt idx="2925">
                  <c:v>0</c:v>
                </c:pt>
                <c:pt idx="2926">
                  <c:v>0</c:v>
                </c:pt>
                <c:pt idx="2927">
                  <c:v>5.7636889999999998E-3</c:v>
                </c:pt>
                <c:pt idx="2928">
                  <c:v>2.8818443999999999E-2</c:v>
                </c:pt>
                <c:pt idx="2929">
                  <c:v>0.103746398</c:v>
                </c:pt>
                <c:pt idx="2930">
                  <c:v>0.13256484099999999</c:v>
                </c:pt>
                <c:pt idx="2931">
                  <c:v>0.13544668600000001</c:v>
                </c:pt>
                <c:pt idx="2932">
                  <c:v>0.100864553</c:v>
                </c:pt>
                <c:pt idx="2933">
                  <c:v>7.4927954000000005E-2</c:v>
                </c:pt>
                <c:pt idx="2934">
                  <c:v>0.100864553</c:v>
                </c:pt>
                <c:pt idx="2935">
                  <c:v>7.2046109999999997E-2</c:v>
                </c:pt>
                <c:pt idx="2936">
                  <c:v>3.7463977000000002E-2</c:v>
                </c:pt>
                <c:pt idx="2937">
                  <c:v>2.0172911000000002E-2</c:v>
                </c:pt>
                <c:pt idx="2938">
                  <c:v>0</c:v>
                </c:pt>
                <c:pt idx="2939">
                  <c:v>0</c:v>
                </c:pt>
                <c:pt idx="2940">
                  <c:v>0</c:v>
                </c:pt>
                <c:pt idx="2941">
                  <c:v>0</c:v>
                </c:pt>
                <c:pt idx="2942">
                  <c:v>5.7636889999999998E-3</c:v>
                </c:pt>
                <c:pt idx="2943">
                  <c:v>2.3054755E-2</c:v>
                </c:pt>
                <c:pt idx="2944">
                  <c:v>3.7463977000000002E-2</c:v>
                </c:pt>
                <c:pt idx="2945">
                  <c:v>6.6282420999999994E-2</c:v>
                </c:pt>
                <c:pt idx="2946">
                  <c:v>0.11527377499999999</c:v>
                </c:pt>
                <c:pt idx="2947">
                  <c:v>0.16426513000000001</c:v>
                </c:pt>
                <c:pt idx="2948">
                  <c:v>9.7982709000000001E-2</c:v>
                </c:pt>
                <c:pt idx="2949">
                  <c:v>4.8991354000000001E-2</c:v>
                </c:pt>
                <c:pt idx="2950">
                  <c:v>7.2046109999999997E-2</c:v>
                </c:pt>
                <c:pt idx="2951">
                  <c:v>4.0345820999999997E-2</c:v>
                </c:pt>
                <c:pt idx="2952">
                  <c:v>8.6455330000000004E-3</c:v>
                </c:pt>
                <c:pt idx="2953">
                  <c:v>0</c:v>
                </c:pt>
                <c:pt idx="2954">
                  <c:v>0</c:v>
                </c:pt>
                <c:pt idx="2955">
                  <c:v>0</c:v>
                </c:pt>
                <c:pt idx="2956">
                  <c:v>0</c:v>
                </c:pt>
                <c:pt idx="2957">
                  <c:v>1.4409221999999999E-2</c:v>
                </c:pt>
                <c:pt idx="2958">
                  <c:v>2.5936599000000001E-2</c:v>
                </c:pt>
                <c:pt idx="2959">
                  <c:v>3.4582133000000001E-2</c:v>
                </c:pt>
                <c:pt idx="2960">
                  <c:v>5.4755043000000003E-2</c:v>
                </c:pt>
                <c:pt idx="2961">
                  <c:v>0.11815562</c:v>
                </c:pt>
                <c:pt idx="2962">
                  <c:v>9.2219019999999999E-2</c:v>
                </c:pt>
                <c:pt idx="2963">
                  <c:v>5.1873199000000002E-2</c:v>
                </c:pt>
                <c:pt idx="2964">
                  <c:v>6.3400576E-2</c:v>
                </c:pt>
                <c:pt idx="2965">
                  <c:v>8.0691642999999993E-2</c:v>
                </c:pt>
                <c:pt idx="2966">
                  <c:v>3.4582133000000001E-2</c:v>
                </c:pt>
                <c:pt idx="2967">
                  <c:v>2.3054755E-2</c:v>
                </c:pt>
                <c:pt idx="2968">
                  <c:v>0</c:v>
                </c:pt>
                <c:pt idx="2969">
                  <c:v>0</c:v>
                </c:pt>
                <c:pt idx="2970">
                  <c:v>0</c:v>
                </c:pt>
                <c:pt idx="2971">
                  <c:v>0</c:v>
                </c:pt>
                <c:pt idx="2972">
                  <c:v>2.3054755E-2</c:v>
                </c:pt>
                <c:pt idx="2973">
                  <c:v>6.6282420999999994E-2</c:v>
                </c:pt>
                <c:pt idx="2974">
                  <c:v>2.8818443999999999E-2</c:v>
                </c:pt>
                <c:pt idx="2975">
                  <c:v>2.8818443999999999E-2</c:v>
                </c:pt>
                <c:pt idx="2976">
                  <c:v>5.1873199000000002E-2</c:v>
                </c:pt>
                <c:pt idx="2977">
                  <c:v>9.7982709000000001E-2</c:v>
                </c:pt>
                <c:pt idx="2978">
                  <c:v>0.10951008600000001</c:v>
                </c:pt>
                <c:pt idx="2979">
                  <c:v>7.2046109999999997E-2</c:v>
                </c:pt>
                <c:pt idx="2980">
                  <c:v>6.6282420999999994E-2</c:v>
                </c:pt>
                <c:pt idx="2981">
                  <c:v>3.1700288E-2</c:v>
                </c:pt>
                <c:pt idx="2982">
                  <c:v>8.6455330000000004E-3</c:v>
                </c:pt>
                <c:pt idx="2983">
                  <c:v>0</c:v>
                </c:pt>
                <c:pt idx="2984">
                  <c:v>0</c:v>
                </c:pt>
                <c:pt idx="2985">
                  <c:v>0</c:v>
                </c:pt>
                <c:pt idx="2986">
                  <c:v>0</c:v>
                </c:pt>
                <c:pt idx="2987">
                  <c:v>3.7463977000000002E-2</c:v>
                </c:pt>
                <c:pt idx="2988">
                  <c:v>0.112391931</c:v>
                </c:pt>
                <c:pt idx="2989">
                  <c:v>0.25648415000000002</c:v>
                </c:pt>
                <c:pt idx="2990">
                  <c:v>0.59365994200000005</c:v>
                </c:pt>
                <c:pt idx="2991">
                  <c:v>0.72334293900000002</c:v>
                </c:pt>
                <c:pt idx="2992">
                  <c:v>0.80979827100000001</c:v>
                </c:pt>
                <c:pt idx="2993">
                  <c:v>0.78097982700000002</c:v>
                </c:pt>
                <c:pt idx="2994">
                  <c:v>0.66570605199999999</c:v>
                </c:pt>
                <c:pt idx="2995">
                  <c:v>0.50432276700000001</c:v>
                </c:pt>
                <c:pt idx="2996">
                  <c:v>0.29971181600000002</c:v>
                </c:pt>
                <c:pt idx="2997">
                  <c:v>0.100864553</c:v>
                </c:pt>
                <c:pt idx="2998">
                  <c:v>2.8818440000000002E-3</c:v>
                </c:pt>
                <c:pt idx="2999">
                  <c:v>0</c:v>
                </c:pt>
                <c:pt idx="3000">
                  <c:v>0</c:v>
                </c:pt>
                <c:pt idx="3001">
                  <c:v>0</c:v>
                </c:pt>
                <c:pt idx="3002">
                  <c:v>5.7636887999999997E-2</c:v>
                </c:pt>
                <c:pt idx="3003">
                  <c:v>0.227665706</c:v>
                </c:pt>
                <c:pt idx="3004">
                  <c:v>0.42939481299999999</c:v>
                </c:pt>
                <c:pt idx="3005">
                  <c:v>0.60518731999999997</c:v>
                </c:pt>
                <c:pt idx="3006">
                  <c:v>0.720461095</c:v>
                </c:pt>
                <c:pt idx="3007">
                  <c:v>0.79250720500000005</c:v>
                </c:pt>
                <c:pt idx="3008">
                  <c:v>0.76657060499999996</c:v>
                </c:pt>
                <c:pt idx="3009">
                  <c:v>0.64841498600000003</c:v>
                </c:pt>
                <c:pt idx="3010">
                  <c:v>0.31700288199999999</c:v>
                </c:pt>
                <c:pt idx="3011">
                  <c:v>0.14985590800000001</c:v>
                </c:pt>
                <c:pt idx="3012">
                  <c:v>8.9337176000000004E-2</c:v>
                </c:pt>
                <c:pt idx="3013">
                  <c:v>2.8818440000000002E-3</c:v>
                </c:pt>
                <c:pt idx="3014">
                  <c:v>0</c:v>
                </c:pt>
                <c:pt idx="3015">
                  <c:v>0</c:v>
                </c:pt>
                <c:pt idx="3016">
                  <c:v>0</c:v>
                </c:pt>
                <c:pt idx="3017">
                  <c:v>8.6455330000000004E-3</c:v>
                </c:pt>
                <c:pt idx="3018">
                  <c:v>5.7636887999999997E-2</c:v>
                </c:pt>
                <c:pt idx="3019">
                  <c:v>0.121037464</c:v>
                </c:pt>
                <c:pt idx="3020">
                  <c:v>0.167146974</c:v>
                </c:pt>
                <c:pt idx="3021">
                  <c:v>0.26801152700000003</c:v>
                </c:pt>
                <c:pt idx="3022">
                  <c:v>0.20461095100000001</c:v>
                </c:pt>
                <c:pt idx="3023">
                  <c:v>0.25072046100000001</c:v>
                </c:pt>
                <c:pt idx="3024">
                  <c:v>0.27089337200000002</c:v>
                </c:pt>
                <c:pt idx="3025">
                  <c:v>0.152737752</c:v>
                </c:pt>
                <c:pt idx="3026">
                  <c:v>8.3573487000000002E-2</c:v>
                </c:pt>
                <c:pt idx="3027">
                  <c:v>3.1700288E-2</c:v>
                </c:pt>
                <c:pt idx="3028">
                  <c:v>0</c:v>
                </c:pt>
                <c:pt idx="3029">
                  <c:v>0</c:v>
                </c:pt>
                <c:pt idx="3030">
                  <c:v>0</c:v>
                </c:pt>
                <c:pt idx="3031">
                  <c:v>0</c:v>
                </c:pt>
                <c:pt idx="3032">
                  <c:v>1.7291066000000001E-2</c:v>
                </c:pt>
                <c:pt idx="3033">
                  <c:v>8.3573487000000002E-2</c:v>
                </c:pt>
                <c:pt idx="3034">
                  <c:v>0.170028818</c:v>
                </c:pt>
                <c:pt idx="3035">
                  <c:v>0.20172910699999999</c:v>
                </c:pt>
                <c:pt idx="3036">
                  <c:v>0.195965418</c:v>
                </c:pt>
                <c:pt idx="3037">
                  <c:v>0.181556196</c:v>
                </c:pt>
                <c:pt idx="3038">
                  <c:v>0.33141210399999999</c:v>
                </c:pt>
                <c:pt idx="3039">
                  <c:v>0.24495677199999999</c:v>
                </c:pt>
                <c:pt idx="3040">
                  <c:v>0.155619597</c:v>
                </c:pt>
                <c:pt idx="3041">
                  <c:v>8.9337176000000004E-2</c:v>
                </c:pt>
                <c:pt idx="3042">
                  <c:v>3.7463977000000002E-2</c:v>
                </c:pt>
                <c:pt idx="3043">
                  <c:v>2.8818440000000002E-3</c:v>
                </c:pt>
                <c:pt idx="3044">
                  <c:v>0</c:v>
                </c:pt>
                <c:pt idx="3045">
                  <c:v>0</c:v>
                </c:pt>
                <c:pt idx="3046">
                  <c:v>0</c:v>
                </c:pt>
                <c:pt idx="3047">
                  <c:v>1.7291066000000001E-2</c:v>
                </c:pt>
                <c:pt idx="3048">
                  <c:v>7.7809797999999999E-2</c:v>
                </c:pt>
                <c:pt idx="3049">
                  <c:v>0.16138328499999999</c:v>
                </c:pt>
                <c:pt idx="3050">
                  <c:v>0.21037464</c:v>
                </c:pt>
                <c:pt idx="3051">
                  <c:v>0.13544668600000001</c:v>
                </c:pt>
                <c:pt idx="3052">
                  <c:v>0.227665706</c:v>
                </c:pt>
                <c:pt idx="3053">
                  <c:v>0.26224783899999998</c:v>
                </c:pt>
                <c:pt idx="3054">
                  <c:v>0.29971181600000002</c:v>
                </c:pt>
                <c:pt idx="3055">
                  <c:v>0.15850144099999999</c:v>
                </c:pt>
                <c:pt idx="3056">
                  <c:v>0.213256484</c:v>
                </c:pt>
                <c:pt idx="3057">
                  <c:v>4.8991354000000001E-2</c:v>
                </c:pt>
                <c:pt idx="3058">
                  <c:v>2.8818440000000002E-3</c:v>
                </c:pt>
                <c:pt idx="3059">
                  <c:v>0</c:v>
                </c:pt>
                <c:pt idx="3060">
                  <c:v>0</c:v>
                </c:pt>
                <c:pt idx="3061">
                  <c:v>0</c:v>
                </c:pt>
                <c:pt idx="3062">
                  <c:v>1.7291066000000001E-2</c:v>
                </c:pt>
                <c:pt idx="3063">
                  <c:v>4.6109509999999999E-2</c:v>
                </c:pt>
                <c:pt idx="3064">
                  <c:v>6.9164265000000003E-2</c:v>
                </c:pt>
                <c:pt idx="3065">
                  <c:v>0.11527377499999999</c:v>
                </c:pt>
                <c:pt idx="3066">
                  <c:v>9.5100865000000007E-2</c:v>
                </c:pt>
                <c:pt idx="3067">
                  <c:v>0.126801153</c:v>
                </c:pt>
                <c:pt idx="3068">
                  <c:v>0.16138328499999999</c:v>
                </c:pt>
                <c:pt idx="3069">
                  <c:v>0.12968299699999999</c:v>
                </c:pt>
                <c:pt idx="3070">
                  <c:v>7.7809797999999999E-2</c:v>
                </c:pt>
                <c:pt idx="3071">
                  <c:v>6.0518731999999999E-2</c:v>
                </c:pt>
                <c:pt idx="3072">
                  <c:v>2.8818443999999999E-2</c:v>
                </c:pt>
                <c:pt idx="3073">
                  <c:v>2.8818440000000002E-3</c:v>
                </c:pt>
                <c:pt idx="3074">
                  <c:v>0</c:v>
                </c:pt>
                <c:pt idx="3075">
                  <c:v>0</c:v>
                </c:pt>
                <c:pt idx="3076">
                  <c:v>0</c:v>
                </c:pt>
                <c:pt idx="3077">
                  <c:v>8.6455330000000004E-3</c:v>
                </c:pt>
                <c:pt idx="3078">
                  <c:v>3.7463977000000002E-2</c:v>
                </c:pt>
                <c:pt idx="3079">
                  <c:v>5.4755043000000003E-2</c:v>
                </c:pt>
                <c:pt idx="3080">
                  <c:v>0.11815562</c:v>
                </c:pt>
                <c:pt idx="3081">
                  <c:v>0.11815562</c:v>
                </c:pt>
                <c:pt idx="3082">
                  <c:v>0.155619597</c:v>
                </c:pt>
                <c:pt idx="3083">
                  <c:v>0.13256484099999999</c:v>
                </c:pt>
                <c:pt idx="3084">
                  <c:v>0.103746398</c:v>
                </c:pt>
                <c:pt idx="3085">
                  <c:v>8.0691642999999993E-2</c:v>
                </c:pt>
                <c:pt idx="3086">
                  <c:v>6.3400576E-2</c:v>
                </c:pt>
                <c:pt idx="3087">
                  <c:v>1.4409221999999999E-2</c:v>
                </c:pt>
                <c:pt idx="3088">
                  <c:v>0</c:v>
                </c:pt>
                <c:pt idx="3089">
                  <c:v>0</c:v>
                </c:pt>
                <c:pt idx="3090">
                  <c:v>0</c:v>
                </c:pt>
                <c:pt idx="3091">
                  <c:v>0</c:v>
                </c:pt>
                <c:pt idx="3092">
                  <c:v>8.6455330000000004E-3</c:v>
                </c:pt>
                <c:pt idx="3093">
                  <c:v>2.5936599000000001E-2</c:v>
                </c:pt>
                <c:pt idx="3094">
                  <c:v>5.1873199000000002E-2</c:v>
                </c:pt>
                <c:pt idx="3095">
                  <c:v>0.103746398</c:v>
                </c:pt>
                <c:pt idx="3096">
                  <c:v>0.13256484099999999</c:v>
                </c:pt>
                <c:pt idx="3097">
                  <c:v>7.4927954000000005E-2</c:v>
                </c:pt>
                <c:pt idx="3098">
                  <c:v>5.7636887999999997E-2</c:v>
                </c:pt>
                <c:pt idx="3099">
                  <c:v>6.0518731999999999E-2</c:v>
                </c:pt>
                <c:pt idx="3100">
                  <c:v>4.0345820999999997E-2</c:v>
                </c:pt>
                <c:pt idx="3101">
                  <c:v>2.5936599000000001E-2</c:v>
                </c:pt>
                <c:pt idx="3102">
                  <c:v>1.7291066000000001E-2</c:v>
                </c:pt>
                <c:pt idx="3103">
                  <c:v>0</c:v>
                </c:pt>
                <c:pt idx="3104">
                  <c:v>0</c:v>
                </c:pt>
                <c:pt idx="3105">
                  <c:v>0</c:v>
                </c:pt>
                <c:pt idx="3106">
                  <c:v>0</c:v>
                </c:pt>
                <c:pt idx="3107">
                  <c:v>2.0172911000000002E-2</c:v>
                </c:pt>
                <c:pt idx="3108">
                  <c:v>2.3054755E-2</c:v>
                </c:pt>
                <c:pt idx="3109">
                  <c:v>5.1873199000000002E-2</c:v>
                </c:pt>
                <c:pt idx="3110">
                  <c:v>8.0691642999999993E-2</c:v>
                </c:pt>
                <c:pt idx="3111">
                  <c:v>0.14409221899999999</c:v>
                </c:pt>
                <c:pt idx="3112">
                  <c:v>0.227665706</c:v>
                </c:pt>
                <c:pt idx="3113">
                  <c:v>0.25648415000000002</c:v>
                </c:pt>
                <c:pt idx="3114">
                  <c:v>0.239193084</c:v>
                </c:pt>
                <c:pt idx="3115">
                  <c:v>0.21037464</c:v>
                </c:pt>
                <c:pt idx="3116">
                  <c:v>9.5100865000000007E-2</c:v>
                </c:pt>
                <c:pt idx="3117">
                  <c:v>2.5936599000000001E-2</c:v>
                </c:pt>
                <c:pt idx="3118">
                  <c:v>0</c:v>
                </c:pt>
                <c:pt idx="3119">
                  <c:v>0</c:v>
                </c:pt>
                <c:pt idx="3120">
                  <c:v>0</c:v>
                </c:pt>
                <c:pt idx="3121">
                  <c:v>0</c:v>
                </c:pt>
                <c:pt idx="3122">
                  <c:v>2.0172911000000002E-2</c:v>
                </c:pt>
                <c:pt idx="3123">
                  <c:v>6.6282420999999994E-2</c:v>
                </c:pt>
                <c:pt idx="3124">
                  <c:v>0.126801153</c:v>
                </c:pt>
                <c:pt idx="3125">
                  <c:v>0.265129683</c:v>
                </c:pt>
                <c:pt idx="3126">
                  <c:v>0.31988472600000001</c:v>
                </c:pt>
                <c:pt idx="3127">
                  <c:v>0.28530259400000002</c:v>
                </c:pt>
                <c:pt idx="3128">
                  <c:v>0.24207492799999999</c:v>
                </c:pt>
                <c:pt idx="3129">
                  <c:v>0.19020172900000001</c:v>
                </c:pt>
                <c:pt idx="3130">
                  <c:v>0.12391930800000001</c:v>
                </c:pt>
                <c:pt idx="3131">
                  <c:v>6.3400576E-2</c:v>
                </c:pt>
                <c:pt idx="3132">
                  <c:v>1.4409221999999999E-2</c:v>
                </c:pt>
                <c:pt idx="3133">
                  <c:v>0</c:v>
                </c:pt>
                <c:pt idx="3134">
                  <c:v>0</c:v>
                </c:pt>
                <c:pt idx="3135">
                  <c:v>0</c:v>
                </c:pt>
                <c:pt idx="3136">
                  <c:v>0</c:v>
                </c:pt>
                <c:pt idx="3137">
                  <c:v>8.6455330000000004E-3</c:v>
                </c:pt>
                <c:pt idx="3138">
                  <c:v>3.1700288E-2</c:v>
                </c:pt>
                <c:pt idx="3139">
                  <c:v>8.0691642999999993E-2</c:v>
                </c:pt>
                <c:pt idx="3140">
                  <c:v>0.12968299699999999</c:v>
                </c:pt>
                <c:pt idx="3141">
                  <c:v>0.195965418</c:v>
                </c:pt>
                <c:pt idx="3142">
                  <c:v>0.33141210399999999</c:v>
                </c:pt>
                <c:pt idx="3143">
                  <c:v>0.27377521599999999</c:v>
                </c:pt>
                <c:pt idx="3144">
                  <c:v>0.13256484099999999</c:v>
                </c:pt>
                <c:pt idx="3145">
                  <c:v>4.8991354000000001E-2</c:v>
                </c:pt>
                <c:pt idx="3146">
                  <c:v>4.8991354000000001E-2</c:v>
                </c:pt>
                <c:pt idx="3147">
                  <c:v>1.1527378E-2</c:v>
                </c:pt>
                <c:pt idx="3148">
                  <c:v>0</c:v>
                </c:pt>
                <c:pt idx="3149">
                  <c:v>0</c:v>
                </c:pt>
                <c:pt idx="3150">
                  <c:v>0</c:v>
                </c:pt>
                <c:pt idx="3151">
                  <c:v>0</c:v>
                </c:pt>
                <c:pt idx="3152">
                  <c:v>2.5936599000000001E-2</c:v>
                </c:pt>
                <c:pt idx="3153">
                  <c:v>0.14985590800000001</c:v>
                </c:pt>
                <c:pt idx="3154">
                  <c:v>0.46397694499999997</c:v>
                </c:pt>
                <c:pt idx="3155">
                  <c:v>0.64265129700000001</c:v>
                </c:pt>
                <c:pt idx="3156">
                  <c:v>0.76080691600000006</c:v>
                </c:pt>
                <c:pt idx="3157">
                  <c:v>0.81268011500000004</c:v>
                </c:pt>
                <c:pt idx="3158">
                  <c:v>0.78386167100000004</c:v>
                </c:pt>
                <c:pt idx="3159">
                  <c:v>0.67723342900000005</c:v>
                </c:pt>
                <c:pt idx="3160">
                  <c:v>0.50432276700000001</c:v>
                </c:pt>
                <c:pt idx="3161">
                  <c:v>0.30259365999999999</c:v>
                </c:pt>
                <c:pt idx="3162">
                  <c:v>0.10951008600000001</c:v>
                </c:pt>
                <c:pt idx="3163">
                  <c:v>5.7636889999999998E-3</c:v>
                </c:pt>
                <c:pt idx="3164">
                  <c:v>0</c:v>
                </c:pt>
                <c:pt idx="3165">
                  <c:v>0</c:v>
                </c:pt>
                <c:pt idx="3166">
                  <c:v>0</c:v>
                </c:pt>
                <c:pt idx="3167">
                  <c:v>8.0691642999999993E-2</c:v>
                </c:pt>
                <c:pt idx="3168">
                  <c:v>0.17291066299999999</c:v>
                </c:pt>
                <c:pt idx="3169">
                  <c:v>0.41498559099999999</c:v>
                </c:pt>
                <c:pt idx="3170">
                  <c:v>0.56484149900000002</c:v>
                </c:pt>
                <c:pt idx="3171">
                  <c:v>0.78962536000000005</c:v>
                </c:pt>
                <c:pt idx="3172">
                  <c:v>0.84726224800000005</c:v>
                </c:pt>
                <c:pt idx="3173">
                  <c:v>0.80979827100000001</c:v>
                </c:pt>
                <c:pt idx="3174">
                  <c:v>0.69452449599999999</c:v>
                </c:pt>
                <c:pt idx="3175">
                  <c:v>0.33429394800000001</c:v>
                </c:pt>
                <c:pt idx="3176">
                  <c:v>0.16138328499999999</c:v>
                </c:pt>
                <c:pt idx="3177">
                  <c:v>3.7463977000000002E-2</c:v>
                </c:pt>
                <c:pt idx="3178">
                  <c:v>0</c:v>
                </c:pt>
                <c:pt idx="3179">
                  <c:v>0</c:v>
                </c:pt>
                <c:pt idx="3180">
                  <c:v>0</c:v>
                </c:pt>
                <c:pt idx="3181">
                  <c:v>0</c:v>
                </c:pt>
                <c:pt idx="3182">
                  <c:v>2.0172911000000002E-2</c:v>
                </c:pt>
                <c:pt idx="3183">
                  <c:v>0.16426513000000001</c:v>
                </c:pt>
                <c:pt idx="3184">
                  <c:v>0.28530259400000002</c:v>
                </c:pt>
                <c:pt idx="3185">
                  <c:v>0.57925072</c:v>
                </c:pt>
                <c:pt idx="3186">
                  <c:v>0.74927953899999999</c:v>
                </c:pt>
                <c:pt idx="3187">
                  <c:v>0.832853026</c:v>
                </c:pt>
                <c:pt idx="3188">
                  <c:v>0.78097982700000002</c:v>
                </c:pt>
                <c:pt idx="3189">
                  <c:v>0.64841498600000003</c:v>
                </c:pt>
                <c:pt idx="3190">
                  <c:v>0.50144092200000001</c:v>
                </c:pt>
                <c:pt idx="3191">
                  <c:v>0.20461095100000001</c:v>
                </c:pt>
                <c:pt idx="3192">
                  <c:v>6.3400576E-2</c:v>
                </c:pt>
                <c:pt idx="3193">
                  <c:v>8.6455330000000004E-3</c:v>
                </c:pt>
                <c:pt idx="3194">
                  <c:v>0</c:v>
                </c:pt>
                <c:pt idx="3195">
                  <c:v>0</c:v>
                </c:pt>
                <c:pt idx="3196">
                  <c:v>0</c:v>
                </c:pt>
                <c:pt idx="3197">
                  <c:v>3.1700288E-2</c:v>
                </c:pt>
                <c:pt idx="3198">
                  <c:v>0.11815562</c:v>
                </c:pt>
                <c:pt idx="3199">
                  <c:v>0.17867435200000001</c:v>
                </c:pt>
                <c:pt idx="3200">
                  <c:v>0.37175792499999999</c:v>
                </c:pt>
                <c:pt idx="3201">
                  <c:v>0.391930836</c:v>
                </c:pt>
                <c:pt idx="3202">
                  <c:v>0.47262247800000001</c:v>
                </c:pt>
                <c:pt idx="3203">
                  <c:v>0.406340058</c:v>
                </c:pt>
                <c:pt idx="3204">
                  <c:v>0.28530259400000002</c:v>
                </c:pt>
                <c:pt idx="3205">
                  <c:v>0.19308357300000001</c:v>
                </c:pt>
                <c:pt idx="3206">
                  <c:v>0.12391930800000001</c:v>
                </c:pt>
                <c:pt idx="3207">
                  <c:v>7.4927954000000005E-2</c:v>
                </c:pt>
                <c:pt idx="3208">
                  <c:v>5.7636889999999998E-3</c:v>
                </c:pt>
                <c:pt idx="3209">
                  <c:v>0</c:v>
                </c:pt>
                <c:pt idx="3210">
                  <c:v>0</c:v>
                </c:pt>
                <c:pt idx="3211">
                  <c:v>0</c:v>
                </c:pt>
                <c:pt idx="3212">
                  <c:v>4.6109509999999999E-2</c:v>
                </c:pt>
                <c:pt idx="3213">
                  <c:v>9.5100865000000007E-2</c:v>
                </c:pt>
                <c:pt idx="3214">
                  <c:v>0.213256484</c:v>
                </c:pt>
                <c:pt idx="3215">
                  <c:v>0.31412103699999999</c:v>
                </c:pt>
                <c:pt idx="3216">
                  <c:v>0.55043227699999997</c:v>
                </c:pt>
                <c:pt idx="3217">
                  <c:v>0.53025936600000001</c:v>
                </c:pt>
                <c:pt idx="3218">
                  <c:v>0.38616714699999999</c:v>
                </c:pt>
                <c:pt idx="3219">
                  <c:v>0.28530259400000002</c:v>
                </c:pt>
                <c:pt idx="3220">
                  <c:v>9.7982709000000001E-2</c:v>
                </c:pt>
                <c:pt idx="3221">
                  <c:v>7.2046109999999997E-2</c:v>
                </c:pt>
                <c:pt idx="3222">
                  <c:v>3.4582133000000001E-2</c:v>
                </c:pt>
                <c:pt idx="3223">
                  <c:v>2.8818440000000002E-3</c:v>
                </c:pt>
                <c:pt idx="3224">
                  <c:v>0</c:v>
                </c:pt>
                <c:pt idx="3225">
                  <c:v>0</c:v>
                </c:pt>
                <c:pt idx="3226">
                  <c:v>2.8818440000000002E-3</c:v>
                </c:pt>
                <c:pt idx="3227">
                  <c:v>4.6109509999999999E-2</c:v>
                </c:pt>
                <c:pt idx="3228">
                  <c:v>0.14409221899999999</c:v>
                </c:pt>
                <c:pt idx="3229">
                  <c:v>0.18443804</c:v>
                </c:pt>
                <c:pt idx="3230">
                  <c:v>0.167146974</c:v>
                </c:pt>
                <c:pt idx="3231">
                  <c:v>0.17291066299999999</c:v>
                </c:pt>
                <c:pt idx="3232">
                  <c:v>0.239193084</c:v>
                </c:pt>
                <c:pt idx="3233">
                  <c:v>0.167146974</c:v>
                </c:pt>
                <c:pt idx="3234">
                  <c:v>0.11815562</c:v>
                </c:pt>
                <c:pt idx="3235">
                  <c:v>7.2046109999999997E-2</c:v>
                </c:pt>
                <c:pt idx="3236">
                  <c:v>6.6282420999999994E-2</c:v>
                </c:pt>
                <c:pt idx="3237">
                  <c:v>1.4409221999999999E-2</c:v>
                </c:pt>
                <c:pt idx="3238">
                  <c:v>2.8818440000000002E-3</c:v>
                </c:pt>
                <c:pt idx="3239">
                  <c:v>0</c:v>
                </c:pt>
                <c:pt idx="3240">
                  <c:v>0</c:v>
                </c:pt>
                <c:pt idx="3241">
                  <c:v>0</c:v>
                </c:pt>
                <c:pt idx="3242">
                  <c:v>2.8818443999999999E-2</c:v>
                </c:pt>
                <c:pt idx="3243">
                  <c:v>5.7636887999999997E-2</c:v>
                </c:pt>
                <c:pt idx="3244">
                  <c:v>0.16426513000000001</c:v>
                </c:pt>
                <c:pt idx="3245">
                  <c:v>0.24207492799999999</c:v>
                </c:pt>
                <c:pt idx="3246">
                  <c:v>0.308357349</c:v>
                </c:pt>
                <c:pt idx="3247">
                  <c:v>0.28818443799999999</c:v>
                </c:pt>
                <c:pt idx="3248">
                  <c:v>0.19308357300000001</c:v>
                </c:pt>
                <c:pt idx="3249">
                  <c:v>0.33141210399999999</c:v>
                </c:pt>
                <c:pt idx="3250">
                  <c:v>0.14697406299999999</c:v>
                </c:pt>
                <c:pt idx="3251">
                  <c:v>4.0345820999999997E-2</c:v>
                </c:pt>
                <c:pt idx="3252">
                  <c:v>2.0172911000000002E-2</c:v>
                </c:pt>
                <c:pt idx="3253">
                  <c:v>2.8818440000000002E-3</c:v>
                </c:pt>
                <c:pt idx="3254">
                  <c:v>0</c:v>
                </c:pt>
                <c:pt idx="3255">
                  <c:v>0</c:v>
                </c:pt>
                <c:pt idx="3256">
                  <c:v>0</c:v>
                </c:pt>
                <c:pt idx="3257">
                  <c:v>1.4409221999999999E-2</c:v>
                </c:pt>
                <c:pt idx="3258">
                  <c:v>3.7463977000000002E-2</c:v>
                </c:pt>
                <c:pt idx="3259">
                  <c:v>0.13256484099999999</c:v>
                </c:pt>
                <c:pt idx="3260">
                  <c:v>0.167146974</c:v>
                </c:pt>
                <c:pt idx="3261">
                  <c:v>0.15850144099999999</c:v>
                </c:pt>
                <c:pt idx="3262">
                  <c:v>0.224783862</c:v>
                </c:pt>
                <c:pt idx="3263">
                  <c:v>0.34870317000000001</c:v>
                </c:pt>
                <c:pt idx="3264">
                  <c:v>0.19308357300000001</c:v>
                </c:pt>
                <c:pt idx="3265">
                  <c:v>8.0691642999999993E-2</c:v>
                </c:pt>
                <c:pt idx="3266">
                  <c:v>6.3400576E-2</c:v>
                </c:pt>
                <c:pt idx="3267">
                  <c:v>4.3227665999999998E-2</c:v>
                </c:pt>
                <c:pt idx="3268">
                  <c:v>2.8818440000000002E-3</c:v>
                </c:pt>
                <c:pt idx="3269">
                  <c:v>0</c:v>
                </c:pt>
                <c:pt idx="3270">
                  <c:v>0</c:v>
                </c:pt>
                <c:pt idx="3271">
                  <c:v>0</c:v>
                </c:pt>
                <c:pt idx="3272">
                  <c:v>8.6455330000000004E-3</c:v>
                </c:pt>
                <c:pt idx="3273">
                  <c:v>0.100864553</c:v>
                </c:pt>
                <c:pt idx="3274">
                  <c:v>0.181556196</c:v>
                </c:pt>
                <c:pt idx="3275">
                  <c:v>0.16426513000000001</c:v>
                </c:pt>
                <c:pt idx="3276">
                  <c:v>0.18443804</c:v>
                </c:pt>
                <c:pt idx="3277">
                  <c:v>0.141210375</c:v>
                </c:pt>
                <c:pt idx="3278">
                  <c:v>0.11815562</c:v>
                </c:pt>
                <c:pt idx="3279">
                  <c:v>0.12391930800000001</c:v>
                </c:pt>
                <c:pt idx="3280">
                  <c:v>7.7809797999999999E-2</c:v>
                </c:pt>
                <c:pt idx="3281">
                  <c:v>5.7636887999999997E-2</c:v>
                </c:pt>
                <c:pt idx="3282">
                  <c:v>2.3054755E-2</c:v>
                </c:pt>
                <c:pt idx="3283">
                  <c:v>2.8818440000000002E-3</c:v>
                </c:pt>
                <c:pt idx="3284">
                  <c:v>0</c:v>
                </c:pt>
                <c:pt idx="3285">
                  <c:v>0</c:v>
                </c:pt>
                <c:pt idx="3286">
                  <c:v>0</c:v>
                </c:pt>
                <c:pt idx="3287">
                  <c:v>1.7291066000000001E-2</c:v>
                </c:pt>
                <c:pt idx="3288">
                  <c:v>3.7463977000000002E-2</c:v>
                </c:pt>
                <c:pt idx="3289">
                  <c:v>0.181556196</c:v>
                </c:pt>
                <c:pt idx="3290">
                  <c:v>0.279538905</c:v>
                </c:pt>
                <c:pt idx="3291">
                  <c:v>0.42939481299999999</c:v>
                </c:pt>
                <c:pt idx="3292">
                  <c:v>0.61095100899999999</c:v>
                </c:pt>
                <c:pt idx="3293">
                  <c:v>0.32564841500000002</c:v>
                </c:pt>
                <c:pt idx="3294">
                  <c:v>0.213256484</c:v>
                </c:pt>
                <c:pt idx="3295">
                  <c:v>0.23631123900000001</c:v>
                </c:pt>
                <c:pt idx="3296">
                  <c:v>0.126801153</c:v>
                </c:pt>
                <c:pt idx="3297">
                  <c:v>6.6282420999999994E-2</c:v>
                </c:pt>
                <c:pt idx="3298">
                  <c:v>2.8818440000000002E-3</c:v>
                </c:pt>
                <c:pt idx="3299">
                  <c:v>0</c:v>
                </c:pt>
                <c:pt idx="3300">
                  <c:v>0</c:v>
                </c:pt>
                <c:pt idx="3301">
                  <c:v>2.8818440000000002E-3</c:v>
                </c:pt>
                <c:pt idx="3302">
                  <c:v>2.0172911000000002E-2</c:v>
                </c:pt>
                <c:pt idx="3303">
                  <c:v>6.3400576E-2</c:v>
                </c:pt>
                <c:pt idx="3304">
                  <c:v>0.24207492799999999</c:v>
                </c:pt>
                <c:pt idx="3305">
                  <c:v>0.18731988499999999</c:v>
                </c:pt>
                <c:pt idx="3306">
                  <c:v>0.155619597</c:v>
                </c:pt>
                <c:pt idx="3307">
                  <c:v>0.13832853000000001</c:v>
                </c:pt>
                <c:pt idx="3308">
                  <c:v>0.103746398</c:v>
                </c:pt>
                <c:pt idx="3309">
                  <c:v>5.7636887999999997E-2</c:v>
                </c:pt>
                <c:pt idx="3310">
                  <c:v>5.7636887999999997E-2</c:v>
                </c:pt>
                <c:pt idx="3311">
                  <c:v>1.7291066000000001E-2</c:v>
                </c:pt>
                <c:pt idx="3312">
                  <c:v>1.4409221999999999E-2</c:v>
                </c:pt>
                <c:pt idx="3313">
                  <c:v>0</c:v>
                </c:pt>
                <c:pt idx="3314">
                  <c:v>0</c:v>
                </c:pt>
                <c:pt idx="3315">
                  <c:v>0</c:v>
                </c:pt>
                <c:pt idx="3316">
                  <c:v>0</c:v>
                </c:pt>
                <c:pt idx="3317">
                  <c:v>2.5936599000000001E-2</c:v>
                </c:pt>
                <c:pt idx="3318">
                  <c:v>6.0518731999999999E-2</c:v>
                </c:pt>
                <c:pt idx="3319">
                  <c:v>0.10951008600000001</c:v>
                </c:pt>
                <c:pt idx="3320">
                  <c:v>0.155619597</c:v>
                </c:pt>
                <c:pt idx="3321">
                  <c:v>0.16138328499999999</c:v>
                </c:pt>
                <c:pt idx="3322">
                  <c:v>0.265129683</c:v>
                </c:pt>
                <c:pt idx="3323">
                  <c:v>0.14697406299999999</c:v>
                </c:pt>
                <c:pt idx="3324">
                  <c:v>0.103746398</c:v>
                </c:pt>
                <c:pt idx="3325">
                  <c:v>5.4755043000000003E-2</c:v>
                </c:pt>
                <c:pt idx="3326">
                  <c:v>3.7463977000000002E-2</c:v>
                </c:pt>
                <c:pt idx="3327">
                  <c:v>1.4409221999999999E-2</c:v>
                </c:pt>
                <c:pt idx="3328">
                  <c:v>0</c:v>
                </c:pt>
                <c:pt idx="3329">
                  <c:v>0</c:v>
                </c:pt>
                <c:pt idx="3330">
                  <c:v>0</c:v>
                </c:pt>
                <c:pt idx="3331">
                  <c:v>0</c:v>
                </c:pt>
                <c:pt idx="3332">
                  <c:v>2.3054755E-2</c:v>
                </c:pt>
                <c:pt idx="3333">
                  <c:v>6.6282420999999994E-2</c:v>
                </c:pt>
                <c:pt idx="3334">
                  <c:v>9.2219019999999999E-2</c:v>
                </c:pt>
                <c:pt idx="3335">
                  <c:v>9.2219019999999999E-2</c:v>
                </c:pt>
                <c:pt idx="3336">
                  <c:v>0.12968299699999999</c:v>
                </c:pt>
                <c:pt idx="3337">
                  <c:v>0.170028818</c:v>
                </c:pt>
                <c:pt idx="3338">
                  <c:v>0.19308357300000001</c:v>
                </c:pt>
                <c:pt idx="3339">
                  <c:v>0.152737752</c:v>
                </c:pt>
                <c:pt idx="3340">
                  <c:v>0.121037464</c:v>
                </c:pt>
                <c:pt idx="3341">
                  <c:v>7.4927954000000005E-2</c:v>
                </c:pt>
                <c:pt idx="3342">
                  <c:v>4.6109509999999999E-2</c:v>
                </c:pt>
                <c:pt idx="3343">
                  <c:v>2.8818440000000002E-3</c:v>
                </c:pt>
                <c:pt idx="3344">
                  <c:v>0</c:v>
                </c:pt>
                <c:pt idx="3345">
                  <c:v>0</c:v>
                </c:pt>
                <c:pt idx="3346">
                  <c:v>0</c:v>
                </c:pt>
                <c:pt idx="3347">
                  <c:v>2.3054755E-2</c:v>
                </c:pt>
                <c:pt idx="3348">
                  <c:v>8.0691642999999993E-2</c:v>
                </c:pt>
                <c:pt idx="3349">
                  <c:v>0.14697406299999999</c:v>
                </c:pt>
                <c:pt idx="3350">
                  <c:v>0.21613832899999999</c:v>
                </c:pt>
                <c:pt idx="3351">
                  <c:v>0.29106628200000001</c:v>
                </c:pt>
                <c:pt idx="3352">
                  <c:v>0.34870317000000001</c:v>
                </c:pt>
                <c:pt idx="3353">
                  <c:v>0.27089337200000002</c:v>
                </c:pt>
                <c:pt idx="3354">
                  <c:v>0.27665706099999998</c:v>
                </c:pt>
                <c:pt idx="3355">
                  <c:v>0.16426513000000001</c:v>
                </c:pt>
                <c:pt idx="3356">
                  <c:v>7.7809797999999999E-2</c:v>
                </c:pt>
                <c:pt idx="3357">
                  <c:v>4.3227665999999998E-2</c:v>
                </c:pt>
                <c:pt idx="3358">
                  <c:v>2.8818440000000002E-3</c:v>
                </c:pt>
                <c:pt idx="3359">
                  <c:v>0</c:v>
                </c:pt>
                <c:pt idx="3360">
                  <c:v>0</c:v>
                </c:pt>
                <c:pt idx="3361">
                  <c:v>0</c:v>
                </c:pt>
                <c:pt idx="3362">
                  <c:v>1.1527378E-2</c:v>
                </c:pt>
                <c:pt idx="3363">
                  <c:v>6.6282420999999994E-2</c:v>
                </c:pt>
                <c:pt idx="3364">
                  <c:v>0.106628242</c:v>
                </c:pt>
                <c:pt idx="3365">
                  <c:v>0.13544668600000001</c:v>
                </c:pt>
                <c:pt idx="3366">
                  <c:v>0.18443804</c:v>
                </c:pt>
                <c:pt idx="3367">
                  <c:v>0.30547550400000001</c:v>
                </c:pt>
                <c:pt idx="3368">
                  <c:v>0.27665706099999998</c:v>
                </c:pt>
                <c:pt idx="3369">
                  <c:v>0.198847262</c:v>
                </c:pt>
                <c:pt idx="3370">
                  <c:v>0.198847262</c:v>
                </c:pt>
                <c:pt idx="3371">
                  <c:v>0.155619597</c:v>
                </c:pt>
                <c:pt idx="3372">
                  <c:v>4.0345820999999997E-2</c:v>
                </c:pt>
                <c:pt idx="3373">
                  <c:v>2.8818440000000002E-3</c:v>
                </c:pt>
                <c:pt idx="3374">
                  <c:v>0</c:v>
                </c:pt>
                <c:pt idx="3375">
                  <c:v>0</c:v>
                </c:pt>
                <c:pt idx="3376">
                  <c:v>2.8818440000000002E-3</c:v>
                </c:pt>
                <c:pt idx="3377">
                  <c:v>4.0345820999999997E-2</c:v>
                </c:pt>
                <c:pt idx="3378">
                  <c:v>0.10951008600000001</c:v>
                </c:pt>
                <c:pt idx="3379">
                  <c:v>0.167146974</c:v>
                </c:pt>
                <c:pt idx="3380">
                  <c:v>0.23342939500000001</c:v>
                </c:pt>
                <c:pt idx="3381">
                  <c:v>0.293948127</c:v>
                </c:pt>
                <c:pt idx="3382">
                  <c:v>0.32564841500000002</c:v>
                </c:pt>
                <c:pt idx="3383">
                  <c:v>0.198847262</c:v>
                </c:pt>
                <c:pt idx="3384">
                  <c:v>0.19020172900000001</c:v>
                </c:pt>
                <c:pt idx="3385">
                  <c:v>0.10951008600000001</c:v>
                </c:pt>
                <c:pt idx="3386">
                  <c:v>5.4755043000000003E-2</c:v>
                </c:pt>
                <c:pt idx="3387">
                  <c:v>1.4409221999999999E-2</c:v>
                </c:pt>
                <c:pt idx="3388">
                  <c:v>0</c:v>
                </c:pt>
                <c:pt idx="3389">
                  <c:v>0</c:v>
                </c:pt>
                <c:pt idx="3390">
                  <c:v>0</c:v>
                </c:pt>
                <c:pt idx="3391">
                  <c:v>0</c:v>
                </c:pt>
                <c:pt idx="3392">
                  <c:v>2.8818440000000002E-3</c:v>
                </c:pt>
                <c:pt idx="3393">
                  <c:v>4.3227665999999998E-2</c:v>
                </c:pt>
                <c:pt idx="3394">
                  <c:v>0.11815562</c:v>
                </c:pt>
                <c:pt idx="3395">
                  <c:v>0.337175793</c:v>
                </c:pt>
                <c:pt idx="3396">
                  <c:v>0.33429394800000001</c:v>
                </c:pt>
                <c:pt idx="3397">
                  <c:v>0.45533141199999999</c:v>
                </c:pt>
                <c:pt idx="3398">
                  <c:v>0.48703170000000001</c:v>
                </c:pt>
                <c:pt idx="3399">
                  <c:v>0.44956772299999997</c:v>
                </c:pt>
                <c:pt idx="3400">
                  <c:v>0.181556196</c:v>
                </c:pt>
                <c:pt idx="3401">
                  <c:v>0.106628242</c:v>
                </c:pt>
                <c:pt idx="3402">
                  <c:v>7.2046109999999997E-2</c:v>
                </c:pt>
                <c:pt idx="3403">
                  <c:v>1.1527378E-2</c:v>
                </c:pt>
                <c:pt idx="3404">
                  <c:v>0</c:v>
                </c:pt>
                <c:pt idx="3405">
                  <c:v>0</c:v>
                </c:pt>
                <c:pt idx="3406">
                  <c:v>5.7636889999999998E-3</c:v>
                </c:pt>
                <c:pt idx="3407">
                  <c:v>0.14697406299999999</c:v>
                </c:pt>
                <c:pt idx="3408">
                  <c:v>0.35446685900000002</c:v>
                </c:pt>
                <c:pt idx="3409">
                  <c:v>0.61959654200000003</c:v>
                </c:pt>
                <c:pt idx="3410">
                  <c:v>0.82708933699999998</c:v>
                </c:pt>
                <c:pt idx="3411">
                  <c:v>0.93371757899999996</c:v>
                </c:pt>
                <c:pt idx="3412">
                  <c:v>0.93371757899999996</c:v>
                </c:pt>
                <c:pt idx="3413">
                  <c:v>0.88472622499999998</c:v>
                </c:pt>
                <c:pt idx="3414">
                  <c:v>0.77809798299999999</c:v>
                </c:pt>
                <c:pt idx="3415">
                  <c:v>0.58501440900000001</c:v>
                </c:pt>
                <c:pt idx="3416">
                  <c:v>0.279538905</c:v>
                </c:pt>
                <c:pt idx="3417">
                  <c:v>0.112391931</c:v>
                </c:pt>
                <c:pt idx="3418">
                  <c:v>1.1527378E-2</c:v>
                </c:pt>
                <c:pt idx="3419">
                  <c:v>0</c:v>
                </c:pt>
                <c:pt idx="3420">
                  <c:v>0</c:v>
                </c:pt>
                <c:pt idx="3421">
                  <c:v>2.8818440000000002E-3</c:v>
                </c:pt>
                <c:pt idx="3422">
                  <c:v>5.7636887999999997E-2</c:v>
                </c:pt>
                <c:pt idx="3423">
                  <c:v>0.11527377499999999</c:v>
                </c:pt>
                <c:pt idx="3424">
                  <c:v>0.27089337200000002</c:v>
                </c:pt>
                <c:pt idx="3425">
                  <c:v>0.35158501399999997</c:v>
                </c:pt>
                <c:pt idx="3426">
                  <c:v>0.34582132599999998</c:v>
                </c:pt>
                <c:pt idx="3427">
                  <c:v>0.279538905</c:v>
                </c:pt>
                <c:pt idx="3428">
                  <c:v>0.170028818</c:v>
                </c:pt>
                <c:pt idx="3429">
                  <c:v>8.6455330999999996E-2</c:v>
                </c:pt>
                <c:pt idx="3430">
                  <c:v>4.6109509999999999E-2</c:v>
                </c:pt>
                <c:pt idx="3431">
                  <c:v>0.100864553</c:v>
                </c:pt>
                <c:pt idx="3432">
                  <c:v>4.8991354000000001E-2</c:v>
                </c:pt>
                <c:pt idx="3433">
                  <c:v>2.8818440000000002E-3</c:v>
                </c:pt>
                <c:pt idx="3434">
                  <c:v>0</c:v>
                </c:pt>
                <c:pt idx="3435">
                  <c:v>0</c:v>
                </c:pt>
                <c:pt idx="3436">
                  <c:v>0</c:v>
                </c:pt>
                <c:pt idx="3437">
                  <c:v>1.1527378E-2</c:v>
                </c:pt>
                <c:pt idx="3438">
                  <c:v>5.1873199000000002E-2</c:v>
                </c:pt>
                <c:pt idx="3439">
                  <c:v>3.7463977000000002E-2</c:v>
                </c:pt>
                <c:pt idx="3440">
                  <c:v>3.4582133000000001E-2</c:v>
                </c:pt>
                <c:pt idx="3441">
                  <c:v>3.4582133000000001E-2</c:v>
                </c:pt>
                <c:pt idx="3442">
                  <c:v>9.5100865000000007E-2</c:v>
                </c:pt>
                <c:pt idx="3443">
                  <c:v>0.239193084</c:v>
                </c:pt>
                <c:pt idx="3444">
                  <c:v>0.121037464</c:v>
                </c:pt>
                <c:pt idx="3445">
                  <c:v>0.100864553</c:v>
                </c:pt>
                <c:pt idx="3446">
                  <c:v>6.6282420999999994E-2</c:v>
                </c:pt>
                <c:pt idx="3447">
                  <c:v>1.7291066000000001E-2</c:v>
                </c:pt>
                <c:pt idx="3448">
                  <c:v>0</c:v>
                </c:pt>
                <c:pt idx="3449">
                  <c:v>0</c:v>
                </c:pt>
                <c:pt idx="3450">
                  <c:v>0</c:v>
                </c:pt>
                <c:pt idx="3451">
                  <c:v>2.8818440000000002E-3</c:v>
                </c:pt>
                <c:pt idx="3452">
                  <c:v>3.4582133000000001E-2</c:v>
                </c:pt>
                <c:pt idx="3453">
                  <c:v>0.23054754999999999</c:v>
                </c:pt>
                <c:pt idx="3454">
                  <c:v>0.48414985599999999</c:v>
                </c:pt>
                <c:pt idx="3455">
                  <c:v>0.67146974100000001</c:v>
                </c:pt>
                <c:pt idx="3456">
                  <c:v>0.775216138</c:v>
                </c:pt>
                <c:pt idx="3457">
                  <c:v>0.73775216099999996</c:v>
                </c:pt>
                <c:pt idx="3458">
                  <c:v>0.61095100899999999</c:v>
                </c:pt>
                <c:pt idx="3459">
                  <c:v>0.68587896299999995</c:v>
                </c:pt>
                <c:pt idx="3460">
                  <c:v>0.47838616699999997</c:v>
                </c:pt>
                <c:pt idx="3461">
                  <c:v>0.24495677199999999</c:v>
                </c:pt>
                <c:pt idx="3462">
                  <c:v>0.100864553</c:v>
                </c:pt>
                <c:pt idx="3463">
                  <c:v>5.7636889999999998E-3</c:v>
                </c:pt>
                <c:pt idx="3464">
                  <c:v>0</c:v>
                </c:pt>
                <c:pt idx="3465">
                  <c:v>0</c:v>
                </c:pt>
                <c:pt idx="3466">
                  <c:v>8.6455330000000004E-3</c:v>
                </c:pt>
                <c:pt idx="3467">
                  <c:v>8.6455330999999996E-2</c:v>
                </c:pt>
                <c:pt idx="3468">
                  <c:v>0.18731988499999999</c:v>
                </c:pt>
                <c:pt idx="3469">
                  <c:v>0.28242074900000003</c:v>
                </c:pt>
                <c:pt idx="3470">
                  <c:v>0.28242074900000003</c:v>
                </c:pt>
                <c:pt idx="3471">
                  <c:v>0.48414985599999999</c:v>
                </c:pt>
                <c:pt idx="3472">
                  <c:v>0.59365994200000005</c:v>
                </c:pt>
                <c:pt idx="3473">
                  <c:v>0.51873198799999998</c:v>
                </c:pt>
                <c:pt idx="3474">
                  <c:v>0.44956772299999997</c:v>
                </c:pt>
                <c:pt idx="3475">
                  <c:v>0.265129683</c:v>
                </c:pt>
                <c:pt idx="3476">
                  <c:v>0.15850144099999999</c:v>
                </c:pt>
                <c:pt idx="3477">
                  <c:v>7.2046109999999997E-2</c:v>
                </c:pt>
                <c:pt idx="3478">
                  <c:v>8.6455330000000004E-3</c:v>
                </c:pt>
                <c:pt idx="3479">
                  <c:v>0</c:v>
                </c:pt>
                <c:pt idx="3480">
                  <c:v>0</c:v>
                </c:pt>
                <c:pt idx="3481">
                  <c:v>5.7636889999999998E-3</c:v>
                </c:pt>
                <c:pt idx="3482">
                  <c:v>4.0345820999999997E-2</c:v>
                </c:pt>
                <c:pt idx="3483">
                  <c:v>9.2219019999999999E-2</c:v>
                </c:pt>
                <c:pt idx="3484">
                  <c:v>0.27665706099999998</c:v>
                </c:pt>
                <c:pt idx="3485">
                  <c:v>0.48991354500000001</c:v>
                </c:pt>
                <c:pt idx="3486">
                  <c:v>0.56484149900000002</c:v>
                </c:pt>
                <c:pt idx="3487">
                  <c:v>0.57348703199999995</c:v>
                </c:pt>
                <c:pt idx="3488">
                  <c:v>0.55619596500000001</c:v>
                </c:pt>
                <c:pt idx="3489">
                  <c:v>0.28530259400000002</c:v>
                </c:pt>
                <c:pt idx="3490">
                  <c:v>0.106628242</c:v>
                </c:pt>
                <c:pt idx="3491">
                  <c:v>5.1873199000000002E-2</c:v>
                </c:pt>
                <c:pt idx="3492">
                  <c:v>2.0172911000000002E-2</c:v>
                </c:pt>
                <c:pt idx="3493">
                  <c:v>0</c:v>
                </c:pt>
                <c:pt idx="3494">
                  <c:v>0</c:v>
                </c:pt>
                <c:pt idx="3495">
                  <c:v>0</c:v>
                </c:pt>
                <c:pt idx="3496">
                  <c:v>2.8818440000000002E-3</c:v>
                </c:pt>
                <c:pt idx="3497">
                  <c:v>5.4755043000000003E-2</c:v>
                </c:pt>
                <c:pt idx="3498">
                  <c:v>0.265129683</c:v>
                </c:pt>
                <c:pt idx="3499">
                  <c:v>0.48991354500000001</c:v>
                </c:pt>
                <c:pt idx="3500">
                  <c:v>0.72334293900000002</c:v>
                </c:pt>
                <c:pt idx="3501">
                  <c:v>0.775216138</c:v>
                </c:pt>
                <c:pt idx="3502">
                  <c:v>0.86743515900000001</c:v>
                </c:pt>
                <c:pt idx="3503">
                  <c:v>0.804034582</c:v>
                </c:pt>
                <c:pt idx="3504">
                  <c:v>0.64841498600000003</c:v>
                </c:pt>
                <c:pt idx="3505">
                  <c:v>0.49855907799999999</c:v>
                </c:pt>
                <c:pt idx="3506">
                  <c:v>0.25360230499999997</c:v>
                </c:pt>
                <c:pt idx="3507">
                  <c:v>0.152737752</c:v>
                </c:pt>
                <c:pt idx="3508">
                  <c:v>8.6455330000000004E-3</c:v>
                </c:pt>
                <c:pt idx="3509">
                  <c:v>0</c:v>
                </c:pt>
                <c:pt idx="3510">
                  <c:v>0</c:v>
                </c:pt>
                <c:pt idx="3511">
                  <c:v>1.7291066000000001E-2</c:v>
                </c:pt>
                <c:pt idx="3512">
                  <c:v>0.16138328499999999</c:v>
                </c:pt>
                <c:pt idx="3513">
                  <c:v>0.34005763700000002</c:v>
                </c:pt>
                <c:pt idx="3514">
                  <c:v>0.58501440900000001</c:v>
                </c:pt>
                <c:pt idx="3515">
                  <c:v>0.662824207</c:v>
                </c:pt>
                <c:pt idx="3516">
                  <c:v>0.46397694499999997</c:v>
                </c:pt>
                <c:pt idx="3517">
                  <c:v>0.57348703199999995</c:v>
                </c:pt>
                <c:pt idx="3518">
                  <c:v>0.46685879000000002</c:v>
                </c:pt>
                <c:pt idx="3519">
                  <c:v>0.86455331400000002</c:v>
                </c:pt>
                <c:pt idx="3520">
                  <c:v>0.71181556199999996</c:v>
                </c:pt>
                <c:pt idx="3521">
                  <c:v>0.34293948099999999</c:v>
                </c:pt>
                <c:pt idx="3522">
                  <c:v>6.3400576E-2</c:v>
                </c:pt>
                <c:pt idx="3523">
                  <c:v>1.4409221999999999E-2</c:v>
                </c:pt>
                <c:pt idx="3524">
                  <c:v>0</c:v>
                </c:pt>
                <c:pt idx="3525">
                  <c:v>0</c:v>
                </c:pt>
                <c:pt idx="3526">
                  <c:v>1.1527378E-2</c:v>
                </c:pt>
                <c:pt idx="3527">
                  <c:v>4.6109509999999999E-2</c:v>
                </c:pt>
                <c:pt idx="3528">
                  <c:v>0.28818443799999999</c:v>
                </c:pt>
                <c:pt idx="3529">
                  <c:v>0.57925072</c:v>
                </c:pt>
                <c:pt idx="3530">
                  <c:v>0.53890489900000005</c:v>
                </c:pt>
                <c:pt idx="3531">
                  <c:v>0.322766571</c:v>
                </c:pt>
                <c:pt idx="3532">
                  <c:v>0.40922190200000003</c:v>
                </c:pt>
                <c:pt idx="3533">
                  <c:v>0.62824207499999996</c:v>
                </c:pt>
                <c:pt idx="3534">
                  <c:v>0.48703170000000001</c:v>
                </c:pt>
                <c:pt idx="3535">
                  <c:v>0.41498559099999999</c:v>
                </c:pt>
                <c:pt idx="3536">
                  <c:v>0.35446685900000002</c:v>
                </c:pt>
                <c:pt idx="3537">
                  <c:v>0.121037464</c:v>
                </c:pt>
                <c:pt idx="3538">
                  <c:v>1.1527378E-2</c:v>
                </c:pt>
                <c:pt idx="3539">
                  <c:v>0</c:v>
                </c:pt>
                <c:pt idx="3540">
                  <c:v>0</c:v>
                </c:pt>
                <c:pt idx="3541">
                  <c:v>5.7636889999999998E-3</c:v>
                </c:pt>
                <c:pt idx="3542">
                  <c:v>6.3400576E-2</c:v>
                </c:pt>
                <c:pt idx="3543">
                  <c:v>0.195965418</c:v>
                </c:pt>
                <c:pt idx="3544">
                  <c:v>0.25360230499999997</c:v>
                </c:pt>
                <c:pt idx="3545">
                  <c:v>0.42074928</c:v>
                </c:pt>
                <c:pt idx="3546">
                  <c:v>0.71181556199999996</c:v>
                </c:pt>
                <c:pt idx="3547">
                  <c:v>0.73487031700000005</c:v>
                </c:pt>
                <c:pt idx="3548">
                  <c:v>0.93083573500000005</c:v>
                </c:pt>
                <c:pt idx="3549">
                  <c:v>0.72622478400000001</c:v>
                </c:pt>
                <c:pt idx="3550">
                  <c:v>0.58501440900000001</c:v>
                </c:pt>
                <c:pt idx="3551">
                  <c:v>0.35446685900000002</c:v>
                </c:pt>
                <c:pt idx="3552">
                  <c:v>0.103746398</c:v>
                </c:pt>
                <c:pt idx="3553">
                  <c:v>1.4409221999999999E-2</c:v>
                </c:pt>
                <c:pt idx="3554">
                  <c:v>0</c:v>
                </c:pt>
                <c:pt idx="3555">
                  <c:v>0</c:v>
                </c:pt>
                <c:pt idx="3556">
                  <c:v>5.7636889999999998E-3</c:v>
                </c:pt>
                <c:pt idx="3557">
                  <c:v>3.7463977000000002E-2</c:v>
                </c:pt>
                <c:pt idx="3558">
                  <c:v>7.7809797999999999E-2</c:v>
                </c:pt>
                <c:pt idx="3559">
                  <c:v>0.12968299699999999</c:v>
                </c:pt>
                <c:pt idx="3560">
                  <c:v>0.155619597</c:v>
                </c:pt>
                <c:pt idx="3561">
                  <c:v>0.322766571</c:v>
                </c:pt>
                <c:pt idx="3562">
                  <c:v>0.55907781000000001</c:v>
                </c:pt>
                <c:pt idx="3563">
                  <c:v>0.51008645500000005</c:v>
                </c:pt>
                <c:pt idx="3564">
                  <c:v>0.40345821300000001</c:v>
                </c:pt>
                <c:pt idx="3565">
                  <c:v>0.48414985599999999</c:v>
                </c:pt>
                <c:pt idx="3566">
                  <c:v>0.31700288199999999</c:v>
                </c:pt>
                <c:pt idx="3567">
                  <c:v>0.100864553</c:v>
                </c:pt>
                <c:pt idx="3568">
                  <c:v>1.1527378E-2</c:v>
                </c:pt>
                <c:pt idx="3569">
                  <c:v>0</c:v>
                </c:pt>
                <c:pt idx="3570">
                  <c:v>0</c:v>
                </c:pt>
                <c:pt idx="3571">
                  <c:v>2.8818440000000002E-3</c:v>
                </c:pt>
                <c:pt idx="3572">
                  <c:v>1.1527378E-2</c:v>
                </c:pt>
                <c:pt idx="3573">
                  <c:v>3.7463977000000002E-2</c:v>
                </c:pt>
                <c:pt idx="3574">
                  <c:v>0.112391931</c:v>
                </c:pt>
                <c:pt idx="3575">
                  <c:v>0.20172910699999999</c:v>
                </c:pt>
                <c:pt idx="3576">
                  <c:v>0.181556196</c:v>
                </c:pt>
                <c:pt idx="3577">
                  <c:v>0.49567723299999999</c:v>
                </c:pt>
                <c:pt idx="3578">
                  <c:v>0.52737752199999999</c:v>
                </c:pt>
                <c:pt idx="3579">
                  <c:v>0.41498559099999999</c:v>
                </c:pt>
                <c:pt idx="3580">
                  <c:v>0.37175792499999999</c:v>
                </c:pt>
                <c:pt idx="3581">
                  <c:v>9.2219019999999999E-2</c:v>
                </c:pt>
                <c:pt idx="3582">
                  <c:v>4.0345820999999997E-2</c:v>
                </c:pt>
                <c:pt idx="3583">
                  <c:v>2.8818440000000002E-3</c:v>
                </c:pt>
                <c:pt idx="3584">
                  <c:v>0</c:v>
                </c:pt>
                <c:pt idx="3585">
                  <c:v>0</c:v>
                </c:pt>
                <c:pt idx="3586">
                  <c:v>5.7636889999999998E-3</c:v>
                </c:pt>
                <c:pt idx="3587">
                  <c:v>3.4582133000000001E-2</c:v>
                </c:pt>
                <c:pt idx="3588">
                  <c:v>0.12391930800000001</c:v>
                </c:pt>
                <c:pt idx="3589">
                  <c:v>0.52449567699999999</c:v>
                </c:pt>
                <c:pt idx="3590">
                  <c:v>0.70317002900000003</c:v>
                </c:pt>
                <c:pt idx="3591">
                  <c:v>0.81268011500000004</c:v>
                </c:pt>
                <c:pt idx="3592">
                  <c:v>0.89337175800000002</c:v>
                </c:pt>
                <c:pt idx="3593">
                  <c:v>0.82420749299999996</c:v>
                </c:pt>
                <c:pt idx="3594">
                  <c:v>0.71757925099999997</c:v>
                </c:pt>
                <c:pt idx="3595">
                  <c:v>0.49567723299999999</c:v>
                </c:pt>
                <c:pt idx="3596">
                  <c:v>0.19020172900000001</c:v>
                </c:pt>
                <c:pt idx="3597">
                  <c:v>0.103746398</c:v>
                </c:pt>
                <c:pt idx="3598">
                  <c:v>1.1527378E-2</c:v>
                </c:pt>
                <c:pt idx="3599">
                  <c:v>0</c:v>
                </c:pt>
                <c:pt idx="3600">
                  <c:v>0</c:v>
                </c:pt>
                <c:pt idx="3601">
                  <c:v>2.3054755E-2</c:v>
                </c:pt>
                <c:pt idx="3602">
                  <c:v>0.11527377499999999</c:v>
                </c:pt>
                <c:pt idx="3603">
                  <c:v>0.337175793</c:v>
                </c:pt>
                <c:pt idx="3604">
                  <c:v>0.63400576399999997</c:v>
                </c:pt>
                <c:pt idx="3605">
                  <c:v>0.71181556199999996</c:v>
                </c:pt>
                <c:pt idx="3606">
                  <c:v>0.73775216099999996</c:v>
                </c:pt>
                <c:pt idx="3607">
                  <c:v>0.85302593699999996</c:v>
                </c:pt>
                <c:pt idx="3608">
                  <c:v>0.92219020200000001</c:v>
                </c:pt>
                <c:pt idx="3609">
                  <c:v>0.81268011500000004</c:v>
                </c:pt>
                <c:pt idx="3610">
                  <c:v>0.608069164</c:v>
                </c:pt>
                <c:pt idx="3611">
                  <c:v>0.37752161400000001</c:v>
                </c:pt>
                <c:pt idx="3612">
                  <c:v>0.155619597</c:v>
                </c:pt>
                <c:pt idx="3613">
                  <c:v>1.7291066000000001E-2</c:v>
                </c:pt>
                <c:pt idx="3614">
                  <c:v>0</c:v>
                </c:pt>
                <c:pt idx="3615">
                  <c:v>0</c:v>
                </c:pt>
                <c:pt idx="3616">
                  <c:v>1.7291066000000001E-2</c:v>
                </c:pt>
                <c:pt idx="3617">
                  <c:v>9.7982709000000001E-2</c:v>
                </c:pt>
                <c:pt idx="3618">
                  <c:v>0.213256484</c:v>
                </c:pt>
                <c:pt idx="3619">
                  <c:v>0.50432276700000001</c:v>
                </c:pt>
                <c:pt idx="3620">
                  <c:v>0.75792507200000003</c:v>
                </c:pt>
                <c:pt idx="3621">
                  <c:v>0.89913544700000003</c:v>
                </c:pt>
                <c:pt idx="3622">
                  <c:v>0.91930835700000002</c:v>
                </c:pt>
                <c:pt idx="3623">
                  <c:v>0.87896253599999996</c:v>
                </c:pt>
                <c:pt idx="3624">
                  <c:v>0.75504322800000001</c:v>
                </c:pt>
                <c:pt idx="3625">
                  <c:v>0.58789625400000001</c:v>
                </c:pt>
                <c:pt idx="3626">
                  <c:v>0.37752161400000001</c:v>
                </c:pt>
                <c:pt idx="3627">
                  <c:v>0.16426513000000001</c:v>
                </c:pt>
                <c:pt idx="3628">
                  <c:v>1.7291066000000001E-2</c:v>
                </c:pt>
                <c:pt idx="3629">
                  <c:v>0</c:v>
                </c:pt>
                <c:pt idx="3630">
                  <c:v>0</c:v>
                </c:pt>
                <c:pt idx="3631">
                  <c:v>2.3054755E-2</c:v>
                </c:pt>
                <c:pt idx="3632">
                  <c:v>0.170028818</c:v>
                </c:pt>
                <c:pt idx="3633">
                  <c:v>0.37752161400000001</c:v>
                </c:pt>
                <c:pt idx="3634">
                  <c:v>0.58501440900000001</c:v>
                </c:pt>
                <c:pt idx="3635">
                  <c:v>0.75504322800000001</c:v>
                </c:pt>
                <c:pt idx="3636">
                  <c:v>0.73487031700000005</c:v>
                </c:pt>
                <c:pt idx="3637">
                  <c:v>0.804034582</c:v>
                </c:pt>
                <c:pt idx="3638">
                  <c:v>0.70893371800000005</c:v>
                </c:pt>
                <c:pt idx="3639">
                  <c:v>0.74639769499999997</c:v>
                </c:pt>
                <c:pt idx="3640">
                  <c:v>0.50720461100000003</c:v>
                </c:pt>
                <c:pt idx="3641">
                  <c:v>0.34293948099999999</c:v>
                </c:pt>
                <c:pt idx="3642">
                  <c:v>0.14697406299999999</c:v>
                </c:pt>
                <c:pt idx="3643">
                  <c:v>1.4409221999999999E-2</c:v>
                </c:pt>
                <c:pt idx="3644">
                  <c:v>0</c:v>
                </c:pt>
                <c:pt idx="3645">
                  <c:v>0</c:v>
                </c:pt>
                <c:pt idx="3646">
                  <c:v>2.3054755E-2</c:v>
                </c:pt>
                <c:pt idx="3647">
                  <c:v>0.12968299699999999</c:v>
                </c:pt>
                <c:pt idx="3648">
                  <c:v>0.19020172900000001</c:v>
                </c:pt>
                <c:pt idx="3649">
                  <c:v>0.28530259400000002</c:v>
                </c:pt>
                <c:pt idx="3650">
                  <c:v>0.52161383299999997</c:v>
                </c:pt>
                <c:pt idx="3651">
                  <c:v>0.68299711799999996</c:v>
                </c:pt>
                <c:pt idx="3652">
                  <c:v>0.57925072</c:v>
                </c:pt>
                <c:pt idx="3653">
                  <c:v>0.82420749299999996</c:v>
                </c:pt>
                <c:pt idx="3654">
                  <c:v>0.76657060499999996</c:v>
                </c:pt>
                <c:pt idx="3655">
                  <c:v>0.59077809800000003</c:v>
                </c:pt>
                <c:pt idx="3656">
                  <c:v>0.37175792499999999</c:v>
                </c:pt>
                <c:pt idx="3657">
                  <c:v>0.155619597</c:v>
                </c:pt>
                <c:pt idx="3658">
                  <c:v>1.4409221999999999E-2</c:v>
                </c:pt>
                <c:pt idx="3659">
                  <c:v>0</c:v>
                </c:pt>
                <c:pt idx="3660">
                  <c:v>0</c:v>
                </c:pt>
                <c:pt idx="3661">
                  <c:v>2.0172911000000002E-2</c:v>
                </c:pt>
                <c:pt idx="3662">
                  <c:v>8.3573487000000002E-2</c:v>
                </c:pt>
                <c:pt idx="3663">
                  <c:v>0.17867435200000001</c:v>
                </c:pt>
                <c:pt idx="3664">
                  <c:v>0.36311239200000001</c:v>
                </c:pt>
                <c:pt idx="3665">
                  <c:v>0.65706051899999995</c:v>
                </c:pt>
                <c:pt idx="3666">
                  <c:v>0.55619596500000001</c:v>
                </c:pt>
                <c:pt idx="3667">
                  <c:v>0.59365994200000005</c:v>
                </c:pt>
                <c:pt idx="3668">
                  <c:v>0.82997118199999997</c:v>
                </c:pt>
                <c:pt idx="3669">
                  <c:v>0.53602305500000003</c:v>
                </c:pt>
                <c:pt idx="3670">
                  <c:v>0.57348703199999995</c:v>
                </c:pt>
                <c:pt idx="3671">
                  <c:v>0.293948127</c:v>
                </c:pt>
                <c:pt idx="3672">
                  <c:v>0.11815562</c:v>
                </c:pt>
                <c:pt idx="3673">
                  <c:v>1.1527378E-2</c:v>
                </c:pt>
                <c:pt idx="3674">
                  <c:v>0</c:v>
                </c:pt>
                <c:pt idx="3675">
                  <c:v>0</c:v>
                </c:pt>
                <c:pt idx="3676">
                  <c:v>2.0172911000000002E-2</c:v>
                </c:pt>
                <c:pt idx="3677">
                  <c:v>0.170028818</c:v>
                </c:pt>
                <c:pt idx="3678">
                  <c:v>0.38904899100000001</c:v>
                </c:pt>
                <c:pt idx="3679">
                  <c:v>0.608069164</c:v>
                </c:pt>
                <c:pt idx="3680">
                  <c:v>0.78097982700000002</c:v>
                </c:pt>
                <c:pt idx="3681">
                  <c:v>0.87031700300000003</c:v>
                </c:pt>
                <c:pt idx="3682">
                  <c:v>0.93371757899999996</c:v>
                </c:pt>
                <c:pt idx="3683">
                  <c:v>0.887608069</c:v>
                </c:pt>
                <c:pt idx="3684">
                  <c:v>0.72622478400000001</c:v>
                </c:pt>
                <c:pt idx="3685">
                  <c:v>0.60230547599999995</c:v>
                </c:pt>
                <c:pt idx="3686">
                  <c:v>0.36887608100000002</c:v>
                </c:pt>
                <c:pt idx="3687">
                  <c:v>0.16138328499999999</c:v>
                </c:pt>
                <c:pt idx="3688">
                  <c:v>1.7291066000000001E-2</c:v>
                </c:pt>
                <c:pt idx="3689">
                  <c:v>0</c:v>
                </c:pt>
                <c:pt idx="3690">
                  <c:v>0</c:v>
                </c:pt>
                <c:pt idx="3691">
                  <c:v>2.0172911000000002E-2</c:v>
                </c:pt>
                <c:pt idx="3692">
                  <c:v>0.17579250699999999</c:v>
                </c:pt>
                <c:pt idx="3693">
                  <c:v>0.41210374599999999</c:v>
                </c:pt>
                <c:pt idx="3694">
                  <c:v>0.62824207499999996</c:v>
                </c:pt>
                <c:pt idx="3695">
                  <c:v>0.66858789600000001</c:v>
                </c:pt>
                <c:pt idx="3696">
                  <c:v>0.47262247800000001</c:v>
                </c:pt>
                <c:pt idx="3697">
                  <c:v>0.48126801200000002</c:v>
                </c:pt>
                <c:pt idx="3698">
                  <c:v>0.662824207</c:v>
                </c:pt>
                <c:pt idx="3699">
                  <c:v>0.59654178700000005</c:v>
                </c:pt>
                <c:pt idx="3700">
                  <c:v>0.62536023100000004</c:v>
                </c:pt>
                <c:pt idx="3701">
                  <c:v>0.23631123900000001</c:v>
                </c:pt>
                <c:pt idx="3702">
                  <c:v>5.4755043000000003E-2</c:v>
                </c:pt>
                <c:pt idx="3703">
                  <c:v>2.8818440000000002E-3</c:v>
                </c:pt>
                <c:pt idx="3704">
                  <c:v>0</c:v>
                </c:pt>
                <c:pt idx="3705">
                  <c:v>0</c:v>
                </c:pt>
                <c:pt idx="3706">
                  <c:v>2.8818440000000002E-3</c:v>
                </c:pt>
                <c:pt idx="3707">
                  <c:v>1.7291066000000001E-2</c:v>
                </c:pt>
                <c:pt idx="3708">
                  <c:v>5.1873199000000002E-2</c:v>
                </c:pt>
                <c:pt idx="3709">
                  <c:v>7.4927954000000005E-2</c:v>
                </c:pt>
                <c:pt idx="3710">
                  <c:v>8.9337176000000004E-2</c:v>
                </c:pt>
                <c:pt idx="3711">
                  <c:v>0.152737752</c:v>
                </c:pt>
                <c:pt idx="3712">
                  <c:v>0.24207492799999999</c:v>
                </c:pt>
                <c:pt idx="3713">
                  <c:v>0.38328530300000002</c:v>
                </c:pt>
                <c:pt idx="3714">
                  <c:v>0.38040345800000003</c:v>
                </c:pt>
                <c:pt idx="3715">
                  <c:v>0.391930836</c:v>
                </c:pt>
                <c:pt idx="3716">
                  <c:v>0.227665706</c:v>
                </c:pt>
                <c:pt idx="3717">
                  <c:v>0.100864553</c:v>
                </c:pt>
                <c:pt idx="3718">
                  <c:v>1.1527378E-2</c:v>
                </c:pt>
                <c:pt idx="3719">
                  <c:v>0</c:v>
                </c:pt>
                <c:pt idx="3720">
                  <c:v>0</c:v>
                </c:pt>
                <c:pt idx="3721">
                  <c:v>2.8818440000000002E-3</c:v>
                </c:pt>
                <c:pt idx="3722">
                  <c:v>2.0172911000000002E-2</c:v>
                </c:pt>
                <c:pt idx="3723">
                  <c:v>4.8991354000000001E-2</c:v>
                </c:pt>
                <c:pt idx="3724">
                  <c:v>8.9337176000000004E-2</c:v>
                </c:pt>
                <c:pt idx="3725">
                  <c:v>0.18443804</c:v>
                </c:pt>
                <c:pt idx="3726">
                  <c:v>0.32853025899999999</c:v>
                </c:pt>
                <c:pt idx="3727">
                  <c:v>0.33429394800000001</c:v>
                </c:pt>
                <c:pt idx="3728">
                  <c:v>0.31700288199999999</c:v>
                </c:pt>
                <c:pt idx="3729">
                  <c:v>0.265129683</c:v>
                </c:pt>
                <c:pt idx="3730">
                  <c:v>0.167146974</c:v>
                </c:pt>
                <c:pt idx="3731">
                  <c:v>0.13544668600000001</c:v>
                </c:pt>
                <c:pt idx="3732">
                  <c:v>5.7636887999999997E-2</c:v>
                </c:pt>
                <c:pt idx="3733">
                  <c:v>5.7636889999999998E-3</c:v>
                </c:pt>
                <c:pt idx="3734">
                  <c:v>0</c:v>
                </c:pt>
                <c:pt idx="3735">
                  <c:v>0</c:v>
                </c:pt>
                <c:pt idx="3736">
                  <c:v>5.7636889999999998E-3</c:v>
                </c:pt>
                <c:pt idx="3737">
                  <c:v>2.8818443999999999E-2</c:v>
                </c:pt>
                <c:pt idx="3738">
                  <c:v>6.9164265000000003E-2</c:v>
                </c:pt>
                <c:pt idx="3739">
                  <c:v>9.5100865000000007E-2</c:v>
                </c:pt>
                <c:pt idx="3740">
                  <c:v>0.198847262</c:v>
                </c:pt>
                <c:pt idx="3741">
                  <c:v>0.36311239200000001</c:v>
                </c:pt>
                <c:pt idx="3742">
                  <c:v>0.57925072</c:v>
                </c:pt>
                <c:pt idx="3743">
                  <c:v>0.59365994200000005</c:v>
                </c:pt>
                <c:pt idx="3744">
                  <c:v>0.41210374599999999</c:v>
                </c:pt>
                <c:pt idx="3745">
                  <c:v>0.31988472600000001</c:v>
                </c:pt>
                <c:pt idx="3746">
                  <c:v>0.24783861700000001</c:v>
                </c:pt>
                <c:pt idx="3747">
                  <c:v>8.0691642999999993E-2</c:v>
                </c:pt>
                <c:pt idx="3748">
                  <c:v>1.1527378E-2</c:v>
                </c:pt>
                <c:pt idx="3749">
                  <c:v>0</c:v>
                </c:pt>
                <c:pt idx="3750">
                  <c:v>0</c:v>
                </c:pt>
                <c:pt idx="3751">
                  <c:v>1.4409221999999999E-2</c:v>
                </c:pt>
                <c:pt idx="3752">
                  <c:v>9.7982709000000001E-2</c:v>
                </c:pt>
                <c:pt idx="3753">
                  <c:v>0.20172910699999999</c:v>
                </c:pt>
                <c:pt idx="3754">
                  <c:v>0.34293948099999999</c:v>
                </c:pt>
                <c:pt idx="3755">
                  <c:v>0.40057636899999999</c:v>
                </c:pt>
                <c:pt idx="3756">
                  <c:v>0.48126801200000002</c:v>
                </c:pt>
                <c:pt idx="3757">
                  <c:v>0.43227665700000001</c:v>
                </c:pt>
                <c:pt idx="3758">
                  <c:v>0.279538905</c:v>
                </c:pt>
                <c:pt idx="3759">
                  <c:v>0.18731988499999999</c:v>
                </c:pt>
                <c:pt idx="3760">
                  <c:v>0.10951008600000001</c:v>
                </c:pt>
                <c:pt idx="3761">
                  <c:v>4.6109509999999999E-2</c:v>
                </c:pt>
                <c:pt idx="3762">
                  <c:v>1.1527378E-2</c:v>
                </c:pt>
                <c:pt idx="3763">
                  <c:v>0</c:v>
                </c:pt>
                <c:pt idx="3764">
                  <c:v>0</c:v>
                </c:pt>
                <c:pt idx="3765">
                  <c:v>0</c:v>
                </c:pt>
                <c:pt idx="3766">
                  <c:v>2.8818440000000002E-3</c:v>
                </c:pt>
                <c:pt idx="3767">
                  <c:v>5.7636889999999998E-3</c:v>
                </c:pt>
                <c:pt idx="3768">
                  <c:v>3.1700288E-2</c:v>
                </c:pt>
                <c:pt idx="3769">
                  <c:v>7.4927954000000005E-2</c:v>
                </c:pt>
                <c:pt idx="3770">
                  <c:v>0.103746398</c:v>
                </c:pt>
                <c:pt idx="3771">
                  <c:v>0.15850144099999999</c:v>
                </c:pt>
                <c:pt idx="3772">
                  <c:v>9.7982709000000001E-2</c:v>
                </c:pt>
                <c:pt idx="3773">
                  <c:v>4.3227665999999998E-2</c:v>
                </c:pt>
                <c:pt idx="3774">
                  <c:v>3.7463977000000002E-2</c:v>
                </c:pt>
                <c:pt idx="3775">
                  <c:v>2.5936599000000001E-2</c:v>
                </c:pt>
                <c:pt idx="3776">
                  <c:v>1.7291066000000001E-2</c:v>
                </c:pt>
                <c:pt idx="3777">
                  <c:v>1.1527378E-2</c:v>
                </c:pt>
                <c:pt idx="3778">
                  <c:v>0</c:v>
                </c:pt>
                <c:pt idx="3779">
                  <c:v>0</c:v>
                </c:pt>
                <c:pt idx="3780">
                  <c:v>0</c:v>
                </c:pt>
                <c:pt idx="3781">
                  <c:v>2.8818440000000002E-3</c:v>
                </c:pt>
                <c:pt idx="3782">
                  <c:v>2.8818443999999999E-2</c:v>
                </c:pt>
                <c:pt idx="3783">
                  <c:v>2.8818443999999999E-2</c:v>
                </c:pt>
                <c:pt idx="3784">
                  <c:v>5.7636887999999997E-2</c:v>
                </c:pt>
                <c:pt idx="3785">
                  <c:v>0.14697406299999999</c:v>
                </c:pt>
                <c:pt idx="3786">
                  <c:v>0.100864553</c:v>
                </c:pt>
                <c:pt idx="3787">
                  <c:v>8.6455330999999996E-2</c:v>
                </c:pt>
                <c:pt idx="3788">
                  <c:v>8.9337176000000004E-2</c:v>
                </c:pt>
                <c:pt idx="3789">
                  <c:v>7.4927954000000005E-2</c:v>
                </c:pt>
                <c:pt idx="3790">
                  <c:v>7.4927954000000005E-2</c:v>
                </c:pt>
                <c:pt idx="3791">
                  <c:v>2.5936599000000001E-2</c:v>
                </c:pt>
                <c:pt idx="3792">
                  <c:v>8.6455330000000004E-3</c:v>
                </c:pt>
                <c:pt idx="3793">
                  <c:v>0</c:v>
                </c:pt>
                <c:pt idx="3794">
                  <c:v>0</c:v>
                </c:pt>
                <c:pt idx="3795">
                  <c:v>0</c:v>
                </c:pt>
                <c:pt idx="3796">
                  <c:v>8.6455330000000004E-3</c:v>
                </c:pt>
                <c:pt idx="3797">
                  <c:v>4.0345820999999997E-2</c:v>
                </c:pt>
                <c:pt idx="3798">
                  <c:v>6.0518731999999999E-2</c:v>
                </c:pt>
                <c:pt idx="3799">
                  <c:v>0.100864553</c:v>
                </c:pt>
                <c:pt idx="3800">
                  <c:v>0.227665706</c:v>
                </c:pt>
                <c:pt idx="3801">
                  <c:v>0.42651296799999999</c:v>
                </c:pt>
                <c:pt idx="3802">
                  <c:v>0.81556196000000003</c:v>
                </c:pt>
                <c:pt idx="3803">
                  <c:v>0.73775216099999996</c:v>
                </c:pt>
                <c:pt idx="3804">
                  <c:v>0.42074928</c:v>
                </c:pt>
                <c:pt idx="3805">
                  <c:v>0.52737752199999999</c:v>
                </c:pt>
                <c:pt idx="3806">
                  <c:v>0.24495677199999999</c:v>
                </c:pt>
                <c:pt idx="3807">
                  <c:v>0.103746398</c:v>
                </c:pt>
                <c:pt idx="3808">
                  <c:v>8.6455330000000004E-3</c:v>
                </c:pt>
                <c:pt idx="3809">
                  <c:v>0</c:v>
                </c:pt>
                <c:pt idx="3810">
                  <c:v>0</c:v>
                </c:pt>
                <c:pt idx="3811">
                  <c:v>8.6455330000000004E-3</c:v>
                </c:pt>
                <c:pt idx="3812">
                  <c:v>4.6109509999999999E-2</c:v>
                </c:pt>
                <c:pt idx="3813">
                  <c:v>0.25072046100000001</c:v>
                </c:pt>
                <c:pt idx="3814">
                  <c:v>0.39481268000000003</c:v>
                </c:pt>
                <c:pt idx="3815">
                  <c:v>0.40057636899999999</c:v>
                </c:pt>
                <c:pt idx="3816">
                  <c:v>0.42074928</c:v>
                </c:pt>
                <c:pt idx="3817">
                  <c:v>0.45244956800000002</c:v>
                </c:pt>
                <c:pt idx="3818">
                  <c:v>0.36599423599999997</c:v>
                </c:pt>
                <c:pt idx="3819">
                  <c:v>0.44956772299999997</c:v>
                </c:pt>
                <c:pt idx="3820">
                  <c:v>0.58501440900000001</c:v>
                </c:pt>
                <c:pt idx="3821">
                  <c:v>0.37752161400000001</c:v>
                </c:pt>
                <c:pt idx="3822">
                  <c:v>0.16426513000000001</c:v>
                </c:pt>
                <c:pt idx="3823">
                  <c:v>2.3054755E-2</c:v>
                </c:pt>
                <c:pt idx="3824">
                  <c:v>0</c:v>
                </c:pt>
                <c:pt idx="3825">
                  <c:v>0</c:v>
                </c:pt>
                <c:pt idx="3826">
                  <c:v>8.6455330000000004E-3</c:v>
                </c:pt>
                <c:pt idx="3827">
                  <c:v>9.2219019999999999E-2</c:v>
                </c:pt>
                <c:pt idx="3828">
                  <c:v>0.19308357300000001</c:v>
                </c:pt>
                <c:pt idx="3829">
                  <c:v>0.28530259400000002</c:v>
                </c:pt>
                <c:pt idx="3830">
                  <c:v>0.57925072</c:v>
                </c:pt>
                <c:pt idx="3831">
                  <c:v>0.49279538899999997</c:v>
                </c:pt>
                <c:pt idx="3832">
                  <c:v>0.42074928</c:v>
                </c:pt>
                <c:pt idx="3833">
                  <c:v>0.51585014399999995</c:v>
                </c:pt>
                <c:pt idx="3834">
                  <c:v>0.52161383299999997</c:v>
                </c:pt>
                <c:pt idx="3835">
                  <c:v>0.322766571</c:v>
                </c:pt>
                <c:pt idx="3836">
                  <c:v>0.18731988499999999</c:v>
                </c:pt>
                <c:pt idx="3837">
                  <c:v>9.2219019999999999E-2</c:v>
                </c:pt>
                <c:pt idx="3838">
                  <c:v>2.0172911000000002E-2</c:v>
                </c:pt>
                <c:pt idx="3839">
                  <c:v>0</c:v>
                </c:pt>
                <c:pt idx="3840">
                  <c:v>0</c:v>
                </c:pt>
                <c:pt idx="3841">
                  <c:v>2.0172911000000002E-2</c:v>
                </c:pt>
                <c:pt idx="3842">
                  <c:v>9.2219019999999999E-2</c:v>
                </c:pt>
                <c:pt idx="3843">
                  <c:v>0.24783861700000001</c:v>
                </c:pt>
                <c:pt idx="3844">
                  <c:v>0.53602305500000003</c:v>
                </c:pt>
                <c:pt idx="3845">
                  <c:v>0.80979827100000001</c:v>
                </c:pt>
                <c:pt idx="3846">
                  <c:v>0.720461095</c:v>
                </c:pt>
                <c:pt idx="3847">
                  <c:v>0.28818443799999999</c:v>
                </c:pt>
                <c:pt idx="3848">
                  <c:v>0.19020172900000001</c:v>
                </c:pt>
                <c:pt idx="3849">
                  <c:v>0.44380403499999999</c:v>
                </c:pt>
                <c:pt idx="3850">
                  <c:v>0.74063400599999996</c:v>
                </c:pt>
                <c:pt idx="3851">
                  <c:v>0.44092218999999999</c:v>
                </c:pt>
                <c:pt idx="3852">
                  <c:v>0.19308357300000001</c:v>
                </c:pt>
                <c:pt idx="3853">
                  <c:v>2.5936599000000001E-2</c:v>
                </c:pt>
                <c:pt idx="3854">
                  <c:v>0</c:v>
                </c:pt>
                <c:pt idx="3855">
                  <c:v>0</c:v>
                </c:pt>
                <c:pt idx="3856">
                  <c:v>3.1700288E-2</c:v>
                </c:pt>
                <c:pt idx="3857">
                  <c:v>0.10951008600000001</c:v>
                </c:pt>
                <c:pt idx="3858">
                  <c:v>0.18731988499999999</c:v>
                </c:pt>
                <c:pt idx="3859">
                  <c:v>0.42074928</c:v>
                </c:pt>
                <c:pt idx="3860">
                  <c:v>0.77809798299999999</c:v>
                </c:pt>
                <c:pt idx="3861">
                  <c:v>0.662824207</c:v>
                </c:pt>
                <c:pt idx="3862">
                  <c:v>0.63688760799999999</c:v>
                </c:pt>
                <c:pt idx="3863">
                  <c:v>0.49855907799999999</c:v>
                </c:pt>
                <c:pt idx="3864">
                  <c:v>0.42939481299999999</c:v>
                </c:pt>
                <c:pt idx="3865">
                  <c:v>0.40345821300000001</c:v>
                </c:pt>
                <c:pt idx="3866">
                  <c:v>0.37752161400000001</c:v>
                </c:pt>
                <c:pt idx="3867">
                  <c:v>0.18443804</c:v>
                </c:pt>
                <c:pt idx="3868">
                  <c:v>2.3054755E-2</c:v>
                </c:pt>
                <c:pt idx="3869">
                  <c:v>0</c:v>
                </c:pt>
                <c:pt idx="3870">
                  <c:v>0</c:v>
                </c:pt>
                <c:pt idx="3871">
                  <c:v>2.3054755E-2</c:v>
                </c:pt>
                <c:pt idx="3872">
                  <c:v>0.14985590800000001</c:v>
                </c:pt>
                <c:pt idx="3873">
                  <c:v>0.31988472600000001</c:v>
                </c:pt>
                <c:pt idx="3874">
                  <c:v>0.51008645500000005</c:v>
                </c:pt>
                <c:pt idx="3875">
                  <c:v>0.38040345800000003</c:v>
                </c:pt>
                <c:pt idx="3876">
                  <c:v>0.73198847300000003</c:v>
                </c:pt>
                <c:pt idx="3877">
                  <c:v>0.44092218999999999</c:v>
                </c:pt>
                <c:pt idx="3878">
                  <c:v>0.67435158500000003</c:v>
                </c:pt>
                <c:pt idx="3879">
                  <c:v>0.39481268000000003</c:v>
                </c:pt>
                <c:pt idx="3880">
                  <c:v>0.35158501399999997</c:v>
                </c:pt>
                <c:pt idx="3881">
                  <c:v>0.28530259400000002</c:v>
                </c:pt>
                <c:pt idx="3882">
                  <c:v>0.18731988499999999</c:v>
                </c:pt>
                <c:pt idx="3883">
                  <c:v>2.0172911000000002E-2</c:v>
                </c:pt>
                <c:pt idx="3884">
                  <c:v>0</c:v>
                </c:pt>
                <c:pt idx="3885">
                  <c:v>0</c:v>
                </c:pt>
                <c:pt idx="3886">
                  <c:v>2.5936599000000001E-2</c:v>
                </c:pt>
                <c:pt idx="3887">
                  <c:v>8.6455330999999996E-2</c:v>
                </c:pt>
                <c:pt idx="3888">
                  <c:v>0.181556196</c:v>
                </c:pt>
                <c:pt idx="3889">
                  <c:v>0.19020172900000001</c:v>
                </c:pt>
                <c:pt idx="3890">
                  <c:v>0.198847262</c:v>
                </c:pt>
                <c:pt idx="3891">
                  <c:v>0.31412103699999999</c:v>
                </c:pt>
                <c:pt idx="3892">
                  <c:v>0.31412103699999999</c:v>
                </c:pt>
                <c:pt idx="3893">
                  <c:v>0.48414985599999999</c:v>
                </c:pt>
                <c:pt idx="3894">
                  <c:v>0.75216138300000002</c:v>
                </c:pt>
                <c:pt idx="3895">
                  <c:v>0.70317002900000003</c:v>
                </c:pt>
                <c:pt idx="3896">
                  <c:v>0.33141210399999999</c:v>
                </c:pt>
                <c:pt idx="3897">
                  <c:v>5.7636887999999997E-2</c:v>
                </c:pt>
                <c:pt idx="3898">
                  <c:v>2.8818440000000002E-3</c:v>
                </c:pt>
                <c:pt idx="3899">
                  <c:v>0</c:v>
                </c:pt>
                <c:pt idx="3900">
                  <c:v>0</c:v>
                </c:pt>
                <c:pt idx="3901">
                  <c:v>4.0345820999999997E-2</c:v>
                </c:pt>
                <c:pt idx="3902">
                  <c:v>0.13256484099999999</c:v>
                </c:pt>
                <c:pt idx="3903">
                  <c:v>0.38904899100000001</c:v>
                </c:pt>
                <c:pt idx="3904">
                  <c:v>0.64265129700000001</c:v>
                </c:pt>
                <c:pt idx="3905">
                  <c:v>0.65994236299999998</c:v>
                </c:pt>
                <c:pt idx="3906">
                  <c:v>0.33429394800000001</c:v>
                </c:pt>
                <c:pt idx="3907">
                  <c:v>0.69452449599999999</c:v>
                </c:pt>
                <c:pt idx="3908">
                  <c:v>0.74351584999999998</c:v>
                </c:pt>
                <c:pt idx="3909">
                  <c:v>0.55619596500000001</c:v>
                </c:pt>
                <c:pt idx="3910">
                  <c:v>0.34870317000000001</c:v>
                </c:pt>
                <c:pt idx="3911">
                  <c:v>0.43804034600000002</c:v>
                </c:pt>
                <c:pt idx="3912">
                  <c:v>0.198847262</c:v>
                </c:pt>
                <c:pt idx="3913">
                  <c:v>2.5936599000000001E-2</c:v>
                </c:pt>
                <c:pt idx="3914">
                  <c:v>0</c:v>
                </c:pt>
                <c:pt idx="3915">
                  <c:v>0</c:v>
                </c:pt>
                <c:pt idx="3916">
                  <c:v>3.1700288E-2</c:v>
                </c:pt>
                <c:pt idx="3917">
                  <c:v>0.17291066299999999</c:v>
                </c:pt>
                <c:pt idx="3918">
                  <c:v>0.337175793</c:v>
                </c:pt>
                <c:pt idx="3919">
                  <c:v>0.64265129700000001</c:v>
                </c:pt>
                <c:pt idx="3920">
                  <c:v>0.48991354500000001</c:v>
                </c:pt>
                <c:pt idx="3921">
                  <c:v>0.59077809800000003</c:v>
                </c:pt>
                <c:pt idx="3922">
                  <c:v>0.48414985599999999</c:v>
                </c:pt>
                <c:pt idx="3923">
                  <c:v>0.77233429399999998</c:v>
                </c:pt>
                <c:pt idx="3924">
                  <c:v>0.63112391899999998</c:v>
                </c:pt>
                <c:pt idx="3925">
                  <c:v>0.49567723299999999</c:v>
                </c:pt>
                <c:pt idx="3926">
                  <c:v>0.34870317000000001</c:v>
                </c:pt>
                <c:pt idx="3927">
                  <c:v>0.152737752</c:v>
                </c:pt>
                <c:pt idx="3928">
                  <c:v>2.5936599000000001E-2</c:v>
                </c:pt>
                <c:pt idx="3929">
                  <c:v>0</c:v>
                </c:pt>
                <c:pt idx="3930">
                  <c:v>0</c:v>
                </c:pt>
                <c:pt idx="3931">
                  <c:v>3.1700288E-2</c:v>
                </c:pt>
                <c:pt idx="3932">
                  <c:v>0.10951008600000001</c:v>
                </c:pt>
                <c:pt idx="3933">
                  <c:v>0.17291066299999999</c:v>
                </c:pt>
                <c:pt idx="3934">
                  <c:v>0.29971181600000002</c:v>
                </c:pt>
                <c:pt idx="3935">
                  <c:v>0.58789625400000001</c:v>
                </c:pt>
                <c:pt idx="3936">
                  <c:v>0.82420749299999996</c:v>
                </c:pt>
                <c:pt idx="3937">
                  <c:v>0.36023054799999998</c:v>
                </c:pt>
                <c:pt idx="3938">
                  <c:v>0.406340058</c:v>
                </c:pt>
                <c:pt idx="3939">
                  <c:v>0.61671469700000003</c:v>
                </c:pt>
                <c:pt idx="3940">
                  <c:v>0.51296830000000004</c:v>
                </c:pt>
                <c:pt idx="3941">
                  <c:v>0.33429394800000001</c:v>
                </c:pt>
                <c:pt idx="3942">
                  <c:v>0.25072046100000001</c:v>
                </c:pt>
                <c:pt idx="3943">
                  <c:v>3.1700288E-2</c:v>
                </c:pt>
                <c:pt idx="3944">
                  <c:v>0</c:v>
                </c:pt>
                <c:pt idx="3945">
                  <c:v>0</c:v>
                </c:pt>
                <c:pt idx="3946">
                  <c:v>3.7463977000000002E-2</c:v>
                </c:pt>
                <c:pt idx="3947">
                  <c:v>0.12968299699999999</c:v>
                </c:pt>
                <c:pt idx="3948">
                  <c:v>0.24783861700000001</c:v>
                </c:pt>
                <c:pt idx="3949">
                  <c:v>0.17291066299999999</c:v>
                </c:pt>
                <c:pt idx="3950">
                  <c:v>0.57925072</c:v>
                </c:pt>
                <c:pt idx="3951">
                  <c:v>0.77233429399999998</c:v>
                </c:pt>
                <c:pt idx="3952">
                  <c:v>0.96541786699999999</c:v>
                </c:pt>
                <c:pt idx="3953">
                  <c:v>0.92507204600000004</c:v>
                </c:pt>
                <c:pt idx="3954">
                  <c:v>0.72910662800000003</c:v>
                </c:pt>
                <c:pt idx="3955">
                  <c:v>0.61959654200000003</c:v>
                </c:pt>
                <c:pt idx="3956">
                  <c:v>0.41498559099999999</c:v>
                </c:pt>
                <c:pt idx="3957">
                  <c:v>0.227665706</c:v>
                </c:pt>
                <c:pt idx="3958">
                  <c:v>2.5936599000000001E-2</c:v>
                </c:pt>
                <c:pt idx="3959">
                  <c:v>0</c:v>
                </c:pt>
                <c:pt idx="3960">
                  <c:v>0</c:v>
                </c:pt>
                <c:pt idx="3961">
                  <c:v>1.1527378E-2</c:v>
                </c:pt>
                <c:pt idx="3962">
                  <c:v>0.100864553</c:v>
                </c:pt>
                <c:pt idx="3963">
                  <c:v>0.36311239200000001</c:v>
                </c:pt>
                <c:pt idx="3964">
                  <c:v>0.35734870299999999</c:v>
                </c:pt>
                <c:pt idx="3965">
                  <c:v>0.68299711799999996</c:v>
                </c:pt>
                <c:pt idx="3966">
                  <c:v>0.54466858799999995</c:v>
                </c:pt>
                <c:pt idx="3967">
                  <c:v>0.49567723299999999</c:v>
                </c:pt>
                <c:pt idx="3968">
                  <c:v>0.58213256499999999</c:v>
                </c:pt>
                <c:pt idx="3969">
                  <c:v>0.31700288199999999</c:v>
                </c:pt>
                <c:pt idx="3970">
                  <c:v>0.34293948099999999</c:v>
                </c:pt>
                <c:pt idx="3971">
                  <c:v>0.170028818</c:v>
                </c:pt>
                <c:pt idx="3972">
                  <c:v>6.6282420999999994E-2</c:v>
                </c:pt>
                <c:pt idx="3973">
                  <c:v>1.4409221999999999E-2</c:v>
                </c:pt>
                <c:pt idx="3974">
                  <c:v>0</c:v>
                </c:pt>
                <c:pt idx="3975">
                  <c:v>0</c:v>
                </c:pt>
                <c:pt idx="3976">
                  <c:v>3.4582133000000001E-2</c:v>
                </c:pt>
                <c:pt idx="3977">
                  <c:v>0.121037464</c:v>
                </c:pt>
                <c:pt idx="3978">
                  <c:v>0.21613832899999999</c:v>
                </c:pt>
                <c:pt idx="3979">
                  <c:v>0.42363112400000003</c:v>
                </c:pt>
                <c:pt idx="3980">
                  <c:v>0.50144092200000001</c:v>
                </c:pt>
                <c:pt idx="3981">
                  <c:v>0.55043227699999997</c:v>
                </c:pt>
                <c:pt idx="3982">
                  <c:v>0.73198847300000003</c:v>
                </c:pt>
                <c:pt idx="3983">
                  <c:v>0.59942363099999996</c:v>
                </c:pt>
                <c:pt idx="3984">
                  <c:v>0.72622478400000001</c:v>
                </c:pt>
                <c:pt idx="3985">
                  <c:v>0.58789625400000001</c:v>
                </c:pt>
                <c:pt idx="3986">
                  <c:v>0.40345821300000001</c:v>
                </c:pt>
                <c:pt idx="3987">
                  <c:v>0.12968299699999999</c:v>
                </c:pt>
                <c:pt idx="3988">
                  <c:v>1.7291066000000001E-2</c:v>
                </c:pt>
                <c:pt idx="3989">
                  <c:v>0</c:v>
                </c:pt>
                <c:pt idx="3990">
                  <c:v>0</c:v>
                </c:pt>
                <c:pt idx="3991">
                  <c:v>3.1700288E-2</c:v>
                </c:pt>
                <c:pt idx="3992">
                  <c:v>0.21613832899999999</c:v>
                </c:pt>
                <c:pt idx="3993">
                  <c:v>0.34005763700000002</c:v>
                </c:pt>
                <c:pt idx="3994">
                  <c:v>0.57925072</c:v>
                </c:pt>
                <c:pt idx="3995">
                  <c:v>0.59077809800000003</c:v>
                </c:pt>
                <c:pt idx="3996">
                  <c:v>0.72622478400000001</c:v>
                </c:pt>
                <c:pt idx="3997">
                  <c:v>0.87896253599999996</c:v>
                </c:pt>
                <c:pt idx="3998">
                  <c:v>0.84149855900000003</c:v>
                </c:pt>
                <c:pt idx="3999">
                  <c:v>0.69740634000000001</c:v>
                </c:pt>
                <c:pt idx="4000">
                  <c:v>0.51296830000000004</c:v>
                </c:pt>
                <c:pt idx="4001">
                  <c:v>0.34293948099999999</c:v>
                </c:pt>
                <c:pt idx="4002">
                  <c:v>0.12391930800000001</c:v>
                </c:pt>
                <c:pt idx="4003">
                  <c:v>1.1527378E-2</c:v>
                </c:pt>
                <c:pt idx="4004">
                  <c:v>0</c:v>
                </c:pt>
                <c:pt idx="4005">
                  <c:v>0</c:v>
                </c:pt>
                <c:pt idx="4006">
                  <c:v>5.1873199000000002E-2</c:v>
                </c:pt>
                <c:pt idx="4007">
                  <c:v>0.16138328499999999</c:v>
                </c:pt>
                <c:pt idx="4008">
                  <c:v>0.195965418</c:v>
                </c:pt>
                <c:pt idx="4009">
                  <c:v>0.25648415000000002</c:v>
                </c:pt>
                <c:pt idx="4010">
                  <c:v>0.38040345800000003</c:v>
                </c:pt>
                <c:pt idx="4011">
                  <c:v>0.55907781000000001</c:v>
                </c:pt>
                <c:pt idx="4012">
                  <c:v>0.38040345800000003</c:v>
                </c:pt>
                <c:pt idx="4013">
                  <c:v>0.13256484099999999</c:v>
                </c:pt>
                <c:pt idx="4014">
                  <c:v>5.1873199000000002E-2</c:v>
                </c:pt>
                <c:pt idx="4015">
                  <c:v>4.0345820999999997E-2</c:v>
                </c:pt>
                <c:pt idx="4016">
                  <c:v>3.4582133000000001E-2</c:v>
                </c:pt>
                <c:pt idx="4017">
                  <c:v>8.3573487000000002E-2</c:v>
                </c:pt>
                <c:pt idx="4018">
                  <c:v>2.8818443999999999E-2</c:v>
                </c:pt>
                <c:pt idx="4019">
                  <c:v>0</c:v>
                </c:pt>
                <c:pt idx="4020">
                  <c:v>0</c:v>
                </c:pt>
                <c:pt idx="4021">
                  <c:v>2.5936599000000001E-2</c:v>
                </c:pt>
                <c:pt idx="4022">
                  <c:v>0.11815562</c:v>
                </c:pt>
                <c:pt idx="4023">
                  <c:v>0.29682997100000003</c:v>
                </c:pt>
                <c:pt idx="4024">
                  <c:v>0.293948127</c:v>
                </c:pt>
                <c:pt idx="4025">
                  <c:v>0.71757925099999997</c:v>
                </c:pt>
                <c:pt idx="4026">
                  <c:v>0.858789625</c:v>
                </c:pt>
                <c:pt idx="4027">
                  <c:v>0.942363112</c:v>
                </c:pt>
                <c:pt idx="4028">
                  <c:v>0.87319884699999994</c:v>
                </c:pt>
                <c:pt idx="4029">
                  <c:v>0.74639769499999997</c:v>
                </c:pt>
                <c:pt idx="4030">
                  <c:v>0.60230547599999995</c:v>
                </c:pt>
                <c:pt idx="4031">
                  <c:v>0.28530259400000002</c:v>
                </c:pt>
                <c:pt idx="4032">
                  <c:v>0.14697406299999999</c:v>
                </c:pt>
                <c:pt idx="4033">
                  <c:v>3.4582133000000001E-2</c:v>
                </c:pt>
                <c:pt idx="4034">
                  <c:v>0</c:v>
                </c:pt>
                <c:pt idx="4035">
                  <c:v>0</c:v>
                </c:pt>
                <c:pt idx="4036">
                  <c:v>4.8991354000000001E-2</c:v>
                </c:pt>
                <c:pt idx="4037">
                  <c:v>0.181556196</c:v>
                </c:pt>
                <c:pt idx="4038">
                  <c:v>0.31988472600000001</c:v>
                </c:pt>
                <c:pt idx="4039">
                  <c:v>0.224783862</c:v>
                </c:pt>
                <c:pt idx="4040">
                  <c:v>0.51296830000000004</c:v>
                </c:pt>
                <c:pt idx="4041">
                  <c:v>0.54466858799999995</c:v>
                </c:pt>
                <c:pt idx="4042">
                  <c:v>0.64265129700000001</c:v>
                </c:pt>
                <c:pt idx="4043">
                  <c:v>0.15850144099999999</c:v>
                </c:pt>
                <c:pt idx="4044">
                  <c:v>0.29682997100000003</c:v>
                </c:pt>
                <c:pt idx="4045">
                  <c:v>0.181556196</c:v>
                </c:pt>
                <c:pt idx="4046">
                  <c:v>0.24783861700000001</c:v>
                </c:pt>
                <c:pt idx="4047">
                  <c:v>0.100864553</c:v>
                </c:pt>
                <c:pt idx="4048">
                  <c:v>1.1527378E-2</c:v>
                </c:pt>
                <c:pt idx="4049">
                  <c:v>0</c:v>
                </c:pt>
                <c:pt idx="4050">
                  <c:v>0</c:v>
                </c:pt>
                <c:pt idx="4051">
                  <c:v>2.5936599000000001E-2</c:v>
                </c:pt>
                <c:pt idx="4052">
                  <c:v>0.11527377499999999</c:v>
                </c:pt>
                <c:pt idx="4053">
                  <c:v>0.16138328499999999</c:v>
                </c:pt>
                <c:pt idx="4054">
                  <c:v>0.23054754999999999</c:v>
                </c:pt>
                <c:pt idx="4055">
                  <c:v>0.55331412099999999</c:v>
                </c:pt>
                <c:pt idx="4056">
                  <c:v>0.35446685900000002</c:v>
                </c:pt>
                <c:pt idx="4057">
                  <c:v>0.36311239200000001</c:v>
                </c:pt>
                <c:pt idx="4058">
                  <c:v>0.31123919300000003</c:v>
                </c:pt>
                <c:pt idx="4059">
                  <c:v>0.40345821300000001</c:v>
                </c:pt>
                <c:pt idx="4060">
                  <c:v>0.37752161400000001</c:v>
                </c:pt>
                <c:pt idx="4061">
                  <c:v>0.14409221899999999</c:v>
                </c:pt>
                <c:pt idx="4062">
                  <c:v>5.7636887999999997E-2</c:v>
                </c:pt>
                <c:pt idx="4063">
                  <c:v>1.1527378E-2</c:v>
                </c:pt>
                <c:pt idx="4064">
                  <c:v>0</c:v>
                </c:pt>
                <c:pt idx="4065">
                  <c:v>0</c:v>
                </c:pt>
                <c:pt idx="4066">
                  <c:v>5.7636889999999998E-3</c:v>
                </c:pt>
                <c:pt idx="4067">
                  <c:v>2.0172911000000002E-2</c:v>
                </c:pt>
                <c:pt idx="4068">
                  <c:v>0</c:v>
                </c:pt>
                <c:pt idx="4069">
                  <c:v>2.8818440000000002E-3</c:v>
                </c:pt>
                <c:pt idx="4070">
                  <c:v>2.0172911000000002E-2</c:v>
                </c:pt>
                <c:pt idx="4071">
                  <c:v>2.0172911000000002E-2</c:v>
                </c:pt>
                <c:pt idx="4072">
                  <c:v>3.4582133000000001E-2</c:v>
                </c:pt>
                <c:pt idx="4073">
                  <c:v>6.6282420999999994E-2</c:v>
                </c:pt>
                <c:pt idx="4074">
                  <c:v>0.19020172900000001</c:v>
                </c:pt>
                <c:pt idx="4075">
                  <c:v>0.23054754999999999</c:v>
                </c:pt>
                <c:pt idx="4076">
                  <c:v>0.12968299699999999</c:v>
                </c:pt>
                <c:pt idx="4077">
                  <c:v>7.4927954000000005E-2</c:v>
                </c:pt>
                <c:pt idx="4078">
                  <c:v>1.1527378E-2</c:v>
                </c:pt>
                <c:pt idx="4079">
                  <c:v>0</c:v>
                </c:pt>
                <c:pt idx="4080">
                  <c:v>0</c:v>
                </c:pt>
                <c:pt idx="4081">
                  <c:v>2.8818440000000002E-3</c:v>
                </c:pt>
                <c:pt idx="4082">
                  <c:v>1.1527378E-2</c:v>
                </c:pt>
                <c:pt idx="4083">
                  <c:v>7.2046109999999997E-2</c:v>
                </c:pt>
                <c:pt idx="4084">
                  <c:v>4.6109509999999999E-2</c:v>
                </c:pt>
                <c:pt idx="4085">
                  <c:v>4.0345820999999997E-2</c:v>
                </c:pt>
                <c:pt idx="4086">
                  <c:v>0.17291066299999999</c:v>
                </c:pt>
                <c:pt idx="4087">
                  <c:v>0.21902017300000001</c:v>
                </c:pt>
                <c:pt idx="4088">
                  <c:v>6.9164265000000003E-2</c:v>
                </c:pt>
                <c:pt idx="4089">
                  <c:v>4.8991354000000001E-2</c:v>
                </c:pt>
                <c:pt idx="4090">
                  <c:v>5.4755043000000003E-2</c:v>
                </c:pt>
                <c:pt idx="4091">
                  <c:v>0.103746398</c:v>
                </c:pt>
                <c:pt idx="4092">
                  <c:v>0.112391931</c:v>
                </c:pt>
                <c:pt idx="4093">
                  <c:v>1.4409221999999999E-2</c:v>
                </c:pt>
                <c:pt idx="4094">
                  <c:v>0</c:v>
                </c:pt>
                <c:pt idx="4095">
                  <c:v>0</c:v>
                </c:pt>
                <c:pt idx="4096">
                  <c:v>4.3227665999999998E-2</c:v>
                </c:pt>
                <c:pt idx="4097">
                  <c:v>0.17867435200000001</c:v>
                </c:pt>
                <c:pt idx="4098">
                  <c:v>0.46109510100000001</c:v>
                </c:pt>
                <c:pt idx="4099">
                  <c:v>0.68011527400000005</c:v>
                </c:pt>
                <c:pt idx="4100">
                  <c:v>0.82997118199999997</c:v>
                </c:pt>
                <c:pt idx="4101">
                  <c:v>0.92507204600000004</c:v>
                </c:pt>
                <c:pt idx="4102">
                  <c:v>0.93083573500000005</c:v>
                </c:pt>
                <c:pt idx="4103">
                  <c:v>0.89913544700000003</c:v>
                </c:pt>
                <c:pt idx="4104">
                  <c:v>0.82708933699999998</c:v>
                </c:pt>
                <c:pt idx="4105">
                  <c:v>0.46397694499999997</c:v>
                </c:pt>
                <c:pt idx="4106">
                  <c:v>0.198847262</c:v>
                </c:pt>
                <c:pt idx="4107">
                  <c:v>0.17291066299999999</c:v>
                </c:pt>
                <c:pt idx="4108">
                  <c:v>1.4409221999999999E-2</c:v>
                </c:pt>
                <c:pt idx="4109">
                  <c:v>0</c:v>
                </c:pt>
                <c:pt idx="4110">
                  <c:v>0</c:v>
                </c:pt>
                <c:pt idx="4111">
                  <c:v>1.1527378E-2</c:v>
                </c:pt>
                <c:pt idx="4112">
                  <c:v>9.5100865000000007E-2</c:v>
                </c:pt>
                <c:pt idx="4113">
                  <c:v>0.14985590800000001</c:v>
                </c:pt>
                <c:pt idx="4114">
                  <c:v>0.21613832899999999</c:v>
                </c:pt>
                <c:pt idx="4115">
                  <c:v>0.34582132599999998</c:v>
                </c:pt>
                <c:pt idx="4116">
                  <c:v>0.73198847300000003</c:v>
                </c:pt>
                <c:pt idx="4117">
                  <c:v>0.29971181600000002</c:v>
                </c:pt>
                <c:pt idx="4118">
                  <c:v>0.16426513000000001</c:v>
                </c:pt>
                <c:pt idx="4119">
                  <c:v>0.16138328499999999</c:v>
                </c:pt>
                <c:pt idx="4120">
                  <c:v>0.14409221899999999</c:v>
                </c:pt>
                <c:pt idx="4121">
                  <c:v>0.14409221899999999</c:v>
                </c:pt>
                <c:pt idx="4122">
                  <c:v>7.2046109999999997E-2</c:v>
                </c:pt>
                <c:pt idx="4123">
                  <c:v>8.6455330000000004E-3</c:v>
                </c:pt>
                <c:pt idx="4124">
                  <c:v>0</c:v>
                </c:pt>
                <c:pt idx="4125">
                  <c:v>0</c:v>
                </c:pt>
                <c:pt idx="4126">
                  <c:v>2.3054755E-2</c:v>
                </c:pt>
                <c:pt idx="4127">
                  <c:v>5.4755043000000003E-2</c:v>
                </c:pt>
                <c:pt idx="4128">
                  <c:v>8.9337176000000004E-2</c:v>
                </c:pt>
                <c:pt idx="4129">
                  <c:v>0.126801153</c:v>
                </c:pt>
                <c:pt idx="4130">
                  <c:v>0.26801152700000003</c:v>
                </c:pt>
                <c:pt idx="4131">
                  <c:v>0.47262247800000001</c:v>
                </c:pt>
                <c:pt idx="4132">
                  <c:v>0.67723342900000005</c:v>
                </c:pt>
                <c:pt idx="4133">
                  <c:v>0.55043227699999997</c:v>
                </c:pt>
                <c:pt idx="4134">
                  <c:v>0.38328530300000002</c:v>
                </c:pt>
                <c:pt idx="4135">
                  <c:v>0.32564841500000002</c:v>
                </c:pt>
                <c:pt idx="4136">
                  <c:v>0.112391931</c:v>
                </c:pt>
                <c:pt idx="4137">
                  <c:v>5.4755043000000003E-2</c:v>
                </c:pt>
                <c:pt idx="4138">
                  <c:v>1.7291066000000001E-2</c:v>
                </c:pt>
                <c:pt idx="4139">
                  <c:v>0</c:v>
                </c:pt>
                <c:pt idx="4140">
                  <c:v>0</c:v>
                </c:pt>
                <c:pt idx="4141">
                  <c:v>4.8991354000000001E-2</c:v>
                </c:pt>
                <c:pt idx="4142">
                  <c:v>0.19308357300000001</c:v>
                </c:pt>
                <c:pt idx="4143">
                  <c:v>0.36599423599999997</c:v>
                </c:pt>
                <c:pt idx="4144">
                  <c:v>0.53025936600000001</c:v>
                </c:pt>
                <c:pt idx="4145">
                  <c:v>0.66858789600000001</c:v>
                </c:pt>
                <c:pt idx="4146">
                  <c:v>0.73198847300000003</c:v>
                </c:pt>
                <c:pt idx="4147">
                  <c:v>0.75792507200000003</c:v>
                </c:pt>
                <c:pt idx="4148">
                  <c:v>0.53314121000000003</c:v>
                </c:pt>
                <c:pt idx="4149">
                  <c:v>0.65706051899999995</c:v>
                </c:pt>
                <c:pt idx="4150">
                  <c:v>0.55331412099999999</c:v>
                </c:pt>
                <c:pt idx="4151">
                  <c:v>0.38328530300000002</c:v>
                </c:pt>
                <c:pt idx="4152">
                  <c:v>0.170028818</c:v>
                </c:pt>
                <c:pt idx="4153">
                  <c:v>2.8818443999999999E-2</c:v>
                </c:pt>
                <c:pt idx="4154">
                  <c:v>0</c:v>
                </c:pt>
                <c:pt idx="4155">
                  <c:v>0</c:v>
                </c:pt>
                <c:pt idx="4156">
                  <c:v>2.3054755E-2</c:v>
                </c:pt>
                <c:pt idx="4157">
                  <c:v>0.106628242</c:v>
                </c:pt>
                <c:pt idx="4158">
                  <c:v>0.14985590800000001</c:v>
                </c:pt>
                <c:pt idx="4159">
                  <c:v>0.37752161400000001</c:v>
                </c:pt>
                <c:pt idx="4160">
                  <c:v>0.54466858799999995</c:v>
                </c:pt>
                <c:pt idx="4161">
                  <c:v>0.55619596500000001</c:v>
                </c:pt>
                <c:pt idx="4162">
                  <c:v>0.79538904899999996</c:v>
                </c:pt>
                <c:pt idx="4163">
                  <c:v>0.90489913499999997</c:v>
                </c:pt>
                <c:pt idx="4164">
                  <c:v>0.42363112400000003</c:v>
                </c:pt>
                <c:pt idx="4165">
                  <c:v>0.53602305500000003</c:v>
                </c:pt>
                <c:pt idx="4166">
                  <c:v>0.36599423599999997</c:v>
                </c:pt>
                <c:pt idx="4167">
                  <c:v>9.2219019999999999E-2</c:v>
                </c:pt>
                <c:pt idx="4168">
                  <c:v>3.7463977000000002E-2</c:v>
                </c:pt>
                <c:pt idx="4169">
                  <c:v>0</c:v>
                </c:pt>
                <c:pt idx="4170">
                  <c:v>0</c:v>
                </c:pt>
                <c:pt idx="4171">
                  <c:v>2.8818443999999999E-2</c:v>
                </c:pt>
                <c:pt idx="4172">
                  <c:v>0.10951008600000001</c:v>
                </c:pt>
                <c:pt idx="4173">
                  <c:v>0.28530259400000002</c:v>
                </c:pt>
                <c:pt idx="4174">
                  <c:v>0.36311239200000001</c:v>
                </c:pt>
                <c:pt idx="4175">
                  <c:v>0.61383285300000001</c:v>
                </c:pt>
                <c:pt idx="4176">
                  <c:v>0.47262247800000001</c:v>
                </c:pt>
                <c:pt idx="4177">
                  <c:v>0.73487031700000005</c:v>
                </c:pt>
                <c:pt idx="4178">
                  <c:v>0.63976945200000002</c:v>
                </c:pt>
                <c:pt idx="4179">
                  <c:v>0.14697406299999999</c:v>
                </c:pt>
                <c:pt idx="4180">
                  <c:v>0.167146974</c:v>
                </c:pt>
                <c:pt idx="4181">
                  <c:v>0.21613832899999999</c:v>
                </c:pt>
                <c:pt idx="4182">
                  <c:v>0.12968299699999999</c:v>
                </c:pt>
                <c:pt idx="4183">
                  <c:v>3.4582133000000001E-2</c:v>
                </c:pt>
                <c:pt idx="4184">
                  <c:v>0</c:v>
                </c:pt>
                <c:pt idx="4185">
                  <c:v>0</c:v>
                </c:pt>
                <c:pt idx="4186">
                  <c:v>4.6109509999999999E-2</c:v>
                </c:pt>
                <c:pt idx="4187">
                  <c:v>0.195965418</c:v>
                </c:pt>
                <c:pt idx="4188">
                  <c:v>0.18731988499999999</c:v>
                </c:pt>
                <c:pt idx="4189">
                  <c:v>0.30259365999999999</c:v>
                </c:pt>
                <c:pt idx="4190">
                  <c:v>0.83573487000000002</c:v>
                </c:pt>
                <c:pt idx="4191">
                  <c:v>0.92507204600000004</c:v>
                </c:pt>
                <c:pt idx="4192">
                  <c:v>0.691642651</c:v>
                </c:pt>
                <c:pt idx="4193">
                  <c:v>0.82132564799999996</c:v>
                </c:pt>
                <c:pt idx="4194">
                  <c:v>0.51008645500000005</c:v>
                </c:pt>
                <c:pt idx="4195">
                  <c:v>0.43804034600000002</c:v>
                </c:pt>
                <c:pt idx="4196">
                  <c:v>5.4755043000000003E-2</c:v>
                </c:pt>
                <c:pt idx="4197">
                  <c:v>5.1873199000000002E-2</c:v>
                </c:pt>
                <c:pt idx="4198">
                  <c:v>2.0172911000000002E-2</c:v>
                </c:pt>
                <c:pt idx="4199">
                  <c:v>0</c:v>
                </c:pt>
                <c:pt idx="4200">
                  <c:v>0</c:v>
                </c:pt>
                <c:pt idx="4201">
                  <c:v>3.1700288E-2</c:v>
                </c:pt>
                <c:pt idx="4202">
                  <c:v>0.126801153</c:v>
                </c:pt>
                <c:pt idx="4203">
                  <c:v>0.26801152700000003</c:v>
                </c:pt>
                <c:pt idx="4204">
                  <c:v>0.406340058</c:v>
                </c:pt>
                <c:pt idx="4205">
                  <c:v>0.68299711799999996</c:v>
                </c:pt>
                <c:pt idx="4206">
                  <c:v>0.57636887599999997</c:v>
                </c:pt>
                <c:pt idx="4207">
                  <c:v>0.77233429399999998</c:v>
                </c:pt>
                <c:pt idx="4208">
                  <c:v>0.84726224800000005</c:v>
                </c:pt>
                <c:pt idx="4209">
                  <c:v>0.75792507200000003</c:v>
                </c:pt>
                <c:pt idx="4210">
                  <c:v>0.73198847300000003</c:v>
                </c:pt>
                <c:pt idx="4211">
                  <c:v>0.46109510100000001</c:v>
                </c:pt>
                <c:pt idx="4212">
                  <c:v>0.11815562</c:v>
                </c:pt>
                <c:pt idx="4213">
                  <c:v>2.3054755E-2</c:v>
                </c:pt>
                <c:pt idx="4214">
                  <c:v>0</c:v>
                </c:pt>
                <c:pt idx="4215">
                  <c:v>0</c:v>
                </c:pt>
                <c:pt idx="4216">
                  <c:v>5.1873199000000002E-2</c:v>
                </c:pt>
                <c:pt idx="4217">
                  <c:v>0.21902017300000001</c:v>
                </c:pt>
                <c:pt idx="4218">
                  <c:v>0.51296830000000004</c:v>
                </c:pt>
                <c:pt idx="4219">
                  <c:v>0.73775216099999996</c:v>
                </c:pt>
                <c:pt idx="4220">
                  <c:v>0.38904899100000001</c:v>
                </c:pt>
                <c:pt idx="4221">
                  <c:v>0.46685879000000002</c:v>
                </c:pt>
                <c:pt idx="4222">
                  <c:v>0.82997118199999997</c:v>
                </c:pt>
                <c:pt idx="4223">
                  <c:v>0.58789625400000001</c:v>
                </c:pt>
                <c:pt idx="4224">
                  <c:v>0.62824207499999996</c:v>
                </c:pt>
                <c:pt idx="4225">
                  <c:v>0.70893371800000005</c:v>
                </c:pt>
                <c:pt idx="4226">
                  <c:v>0.48126801200000002</c:v>
                </c:pt>
                <c:pt idx="4227">
                  <c:v>0.224783862</c:v>
                </c:pt>
                <c:pt idx="4228">
                  <c:v>4.6109509999999999E-2</c:v>
                </c:pt>
                <c:pt idx="4229">
                  <c:v>0</c:v>
                </c:pt>
                <c:pt idx="4230">
                  <c:v>0</c:v>
                </c:pt>
                <c:pt idx="4231">
                  <c:v>4.0345820999999997E-2</c:v>
                </c:pt>
                <c:pt idx="4232">
                  <c:v>0.25360230499999997</c:v>
                </c:pt>
                <c:pt idx="4233">
                  <c:v>0.47838616699999997</c:v>
                </c:pt>
                <c:pt idx="4234">
                  <c:v>0.70028818400000004</c:v>
                </c:pt>
                <c:pt idx="4235">
                  <c:v>0.82420749299999996</c:v>
                </c:pt>
                <c:pt idx="4236">
                  <c:v>0.95965417900000005</c:v>
                </c:pt>
                <c:pt idx="4237">
                  <c:v>0.971181556</c:v>
                </c:pt>
                <c:pt idx="4238">
                  <c:v>0.92507204600000004</c:v>
                </c:pt>
                <c:pt idx="4239">
                  <c:v>0.80691642699999999</c:v>
                </c:pt>
                <c:pt idx="4240">
                  <c:v>0.63688760799999999</c:v>
                </c:pt>
                <c:pt idx="4241">
                  <c:v>0.43227665700000001</c:v>
                </c:pt>
                <c:pt idx="4242">
                  <c:v>0.21613832899999999</c:v>
                </c:pt>
                <c:pt idx="4243">
                  <c:v>4.0345820999999997E-2</c:v>
                </c:pt>
                <c:pt idx="4244">
                  <c:v>0</c:v>
                </c:pt>
                <c:pt idx="4245">
                  <c:v>0</c:v>
                </c:pt>
                <c:pt idx="4246">
                  <c:v>4.6109509999999999E-2</c:v>
                </c:pt>
                <c:pt idx="4247">
                  <c:v>5.1873199000000002E-2</c:v>
                </c:pt>
                <c:pt idx="4248">
                  <c:v>5.7636887999999997E-2</c:v>
                </c:pt>
                <c:pt idx="4249">
                  <c:v>3.4582133000000001E-2</c:v>
                </c:pt>
                <c:pt idx="4250">
                  <c:v>2.5936599000000001E-2</c:v>
                </c:pt>
                <c:pt idx="4251">
                  <c:v>8.6455330999999996E-2</c:v>
                </c:pt>
                <c:pt idx="4252">
                  <c:v>0.22190201700000001</c:v>
                </c:pt>
                <c:pt idx="4253">
                  <c:v>0.37752161400000001</c:v>
                </c:pt>
                <c:pt idx="4254">
                  <c:v>0.51873198799999998</c:v>
                </c:pt>
                <c:pt idx="4255">
                  <c:v>0.53602305500000003</c:v>
                </c:pt>
                <c:pt idx="4256">
                  <c:v>0.28242074900000003</c:v>
                </c:pt>
                <c:pt idx="4257">
                  <c:v>0.13256484099999999</c:v>
                </c:pt>
                <c:pt idx="4258">
                  <c:v>2.3054755E-2</c:v>
                </c:pt>
                <c:pt idx="4259">
                  <c:v>0</c:v>
                </c:pt>
                <c:pt idx="4260">
                  <c:v>0</c:v>
                </c:pt>
                <c:pt idx="4261">
                  <c:v>5.1873199000000002E-2</c:v>
                </c:pt>
                <c:pt idx="4262">
                  <c:v>0.195965418</c:v>
                </c:pt>
                <c:pt idx="4263">
                  <c:v>0.38328530300000002</c:v>
                </c:pt>
                <c:pt idx="4264">
                  <c:v>0.64265129700000001</c:v>
                </c:pt>
                <c:pt idx="4265">
                  <c:v>0.68011527400000005</c:v>
                </c:pt>
                <c:pt idx="4266">
                  <c:v>0.69452449599999999</c:v>
                </c:pt>
                <c:pt idx="4267">
                  <c:v>0.84149855900000003</c:v>
                </c:pt>
                <c:pt idx="4268">
                  <c:v>0.775216138</c:v>
                </c:pt>
                <c:pt idx="4269">
                  <c:v>0.66570605199999999</c:v>
                </c:pt>
                <c:pt idx="4270">
                  <c:v>0.61671469700000003</c:v>
                </c:pt>
                <c:pt idx="4271">
                  <c:v>0.45244956800000002</c:v>
                </c:pt>
                <c:pt idx="4272">
                  <c:v>0.227665706</c:v>
                </c:pt>
                <c:pt idx="4273">
                  <c:v>4.8991354000000001E-2</c:v>
                </c:pt>
                <c:pt idx="4274">
                  <c:v>0</c:v>
                </c:pt>
                <c:pt idx="4275">
                  <c:v>0</c:v>
                </c:pt>
                <c:pt idx="4276">
                  <c:v>5.1873199000000002E-2</c:v>
                </c:pt>
                <c:pt idx="4277">
                  <c:v>0.13256484099999999</c:v>
                </c:pt>
                <c:pt idx="4278">
                  <c:v>0.37175792499999999</c:v>
                </c:pt>
                <c:pt idx="4279">
                  <c:v>0.71469740599999998</c:v>
                </c:pt>
                <c:pt idx="4280">
                  <c:v>0.82132564799999996</c:v>
                </c:pt>
                <c:pt idx="4281">
                  <c:v>0.73198847300000003</c:v>
                </c:pt>
                <c:pt idx="4282">
                  <c:v>0.72334293900000002</c:v>
                </c:pt>
                <c:pt idx="4283">
                  <c:v>0.75792507200000003</c:v>
                </c:pt>
                <c:pt idx="4284">
                  <c:v>0.68011527400000005</c:v>
                </c:pt>
                <c:pt idx="4285">
                  <c:v>0.170028818</c:v>
                </c:pt>
                <c:pt idx="4286">
                  <c:v>7.4927954000000005E-2</c:v>
                </c:pt>
                <c:pt idx="4287">
                  <c:v>5.4755043000000003E-2</c:v>
                </c:pt>
                <c:pt idx="4288">
                  <c:v>1.4409221999999999E-2</c:v>
                </c:pt>
                <c:pt idx="4289">
                  <c:v>0</c:v>
                </c:pt>
                <c:pt idx="4290">
                  <c:v>0</c:v>
                </c:pt>
                <c:pt idx="4291">
                  <c:v>2.8818443999999999E-2</c:v>
                </c:pt>
                <c:pt idx="4292">
                  <c:v>0.14409221899999999</c:v>
                </c:pt>
                <c:pt idx="4293">
                  <c:v>0.46685879000000002</c:v>
                </c:pt>
                <c:pt idx="4294">
                  <c:v>0.68876080699999997</c:v>
                </c:pt>
                <c:pt idx="4295">
                  <c:v>0.82420749299999996</c:v>
                </c:pt>
                <c:pt idx="4296">
                  <c:v>0.75792507200000003</c:v>
                </c:pt>
                <c:pt idx="4297">
                  <c:v>0.74927953899999999</c:v>
                </c:pt>
                <c:pt idx="4298">
                  <c:v>0.62536023100000004</c:v>
                </c:pt>
                <c:pt idx="4299">
                  <c:v>0.71469740599999998</c:v>
                </c:pt>
                <c:pt idx="4300">
                  <c:v>0.47550432300000001</c:v>
                </c:pt>
                <c:pt idx="4301">
                  <c:v>0.198847262</c:v>
                </c:pt>
                <c:pt idx="4302">
                  <c:v>0.18443804</c:v>
                </c:pt>
                <c:pt idx="4303">
                  <c:v>4.3227665999999998E-2</c:v>
                </c:pt>
                <c:pt idx="4304">
                  <c:v>0</c:v>
                </c:pt>
                <c:pt idx="4305">
                  <c:v>0</c:v>
                </c:pt>
                <c:pt idx="4306">
                  <c:v>4.6109509999999999E-2</c:v>
                </c:pt>
                <c:pt idx="4307">
                  <c:v>0.25360230499999997</c:v>
                </c:pt>
                <c:pt idx="4308">
                  <c:v>0.48414985599999999</c:v>
                </c:pt>
                <c:pt idx="4309">
                  <c:v>0.68299711799999996</c:v>
                </c:pt>
                <c:pt idx="4310">
                  <c:v>0.82997118199999997</c:v>
                </c:pt>
                <c:pt idx="4311">
                  <c:v>0.92507204600000004</c:v>
                </c:pt>
                <c:pt idx="4312">
                  <c:v>0.98270893400000003</c:v>
                </c:pt>
                <c:pt idx="4313">
                  <c:v>0.92219020200000001</c:v>
                </c:pt>
                <c:pt idx="4314">
                  <c:v>0.81844380400000005</c:v>
                </c:pt>
                <c:pt idx="4315">
                  <c:v>0.65417867399999996</c:v>
                </c:pt>
                <c:pt idx="4316">
                  <c:v>0.44956772299999997</c:v>
                </c:pt>
                <c:pt idx="4317">
                  <c:v>0.224783862</c:v>
                </c:pt>
                <c:pt idx="4318">
                  <c:v>2.5936599000000001E-2</c:v>
                </c:pt>
                <c:pt idx="4319">
                  <c:v>0</c:v>
                </c:pt>
                <c:pt idx="4320">
                  <c:v>0</c:v>
                </c:pt>
                <c:pt idx="4321">
                  <c:v>2.5936599000000001E-2</c:v>
                </c:pt>
                <c:pt idx="4322">
                  <c:v>5.1873199000000002E-2</c:v>
                </c:pt>
                <c:pt idx="4323">
                  <c:v>0.103746398</c:v>
                </c:pt>
                <c:pt idx="4324">
                  <c:v>0.25360230499999997</c:v>
                </c:pt>
                <c:pt idx="4325">
                  <c:v>0.227665706</c:v>
                </c:pt>
                <c:pt idx="4326">
                  <c:v>0.64553314100000003</c:v>
                </c:pt>
                <c:pt idx="4327">
                  <c:v>0.67723342900000005</c:v>
                </c:pt>
                <c:pt idx="4328">
                  <c:v>0.75504322800000001</c:v>
                </c:pt>
                <c:pt idx="4329">
                  <c:v>0.81268011500000004</c:v>
                </c:pt>
                <c:pt idx="4330">
                  <c:v>0.59365994200000005</c:v>
                </c:pt>
                <c:pt idx="4331">
                  <c:v>0.42939481299999999</c:v>
                </c:pt>
                <c:pt idx="4332">
                  <c:v>0.155619597</c:v>
                </c:pt>
                <c:pt idx="4333">
                  <c:v>4.6109509999999999E-2</c:v>
                </c:pt>
                <c:pt idx="4334">
                  <c:v>0</c:v>
                </c:pt>
                <c:pt idx="4335">
                  <c:v>0</c:v>
                </c:pt>
                <c:pt idx="4336">
                  <c:v>4.8991354000000001E-2</c:v>
                </c:pt>
                <c:pt idx="4337">
                  <c:v>0.22190201700000001</c:v>
                </c:pt>
                <c:pt idx="4338">
                  <c:v>0.43515850099999998</c:v>
                </c:pt>
                <c:pt idx="4339">
                  <c:v>0.55043227699999997</c:v>
                </c:pt>
                <c:pt idx="4340">
                  <c:v>0.84149855900000003</c:v>
                </c:pt>
                <c:pt idx="4341">
                  <c:v>0.916426513</c:v>
                </c:pt>
                <c:pt idx="4342">
                  <c:v>0.92795388999999995</c:v>
                </c:pt>
                <c:pt idx="4343">
                  <c:v>0.70893371800000005</c:v>
                </c:pt>
                <c:pt idx="4344">
                  <c:v>0.74927953899999999</c:v>
                </c:pt>
                <c:pt idx="4345">
                  <c:v>0.59365994200000005</c:v>
                </c:pt>
                <c:pt idx="4346">
                  <c:v>0.391930836</c:v>
                </c:pt>
                <c:pt idx="4347">
                  <c:v>0.16426513000000001</c:v>
                </c:pt>
                <c:pt idx="4348">
                  <c:v>3.7463977000000002E-2</c:v>
                </c:pt>
                <c:pt idx="4349">
                  <c:v>0</c:v>
                </c:pt>
                <c:pt idx="4350">
                  <c:v>0</c:v>
                </c:pt>
                <c:pt idx="4351">
                  <c:v>6.9164265000000003E-2</c:v>
                </c:pt>
                <c:pt idx="4352">
                  <c:v>0.25072046100000001</c:v>
                </c:pt>
                <c:pt idx="4353">
                  <c:v>0.41786743500000001</c:v>
                </c:pt>
                <c:pt idx="4354">
                  <c:v>0.53602305500000003</c:v>
                </c:pt>
                <c:pt idx="4355">
                  <c:v>0.804034582</c:v>
                </c:pt>
                <c:pt idx="4356">
                  <c:v>0.86455331400000002</c:v>
                </c:pt>
                <c:pt idx="4357">
                  <c:v>0.93083573500000005</c:v>
                </c:pt>
                <c:pt idx="4358">
                  <c:v>0.91354466899999998</c:v>
                </c:pt>
                <c:pt idx="4359">
                  <c:v>0.78674351600000003</c:v>
                </c:pt>
                <c:pt idx="4360">
                  <c:v>0.61671469700000003</c:v>
                </c:pt>
                <c:pt idx="4361">
                  <c:v>0.39769452399999999</c:v>
                </c:pt>
                <c:pt idx="4362">
                  <c:v>0.14409221899999999</c:v>
                </c:pt>
                <c:pt idx="4363">
                  <c:v>3.7463977000000002E-2</c:v>
                </c:pt>
                <c:pt idx="4364">
                  <c:v>0</c:v>
                </c:pt>
                <c:pt idx="4365">
                  <c:v>0</c:v>
                </c:pt>
                <c:pt idx="4366">
                  <c:v>7.7809797999999999E-2</c:v>
                </c:pt>
                <c:pt idx="4367">
                  <c:v>0.20749279500000001</c:v>
                </c:pt>
                <c:pt idx="4368">
                  <c:v>0.25360230499999997</c:v>
                </c:pt>
                <c:pt idx="4369">
                  <c:v>0.35446685900000002</c:v>
                </c:pt>
                <c:pt idx="4370">
                  <c:v>0.67146974100000001</c:v>
                </c:pt>
                <c:pt idx="4371">
                  <c:v>0.78386167100000004</c:v>
                </c:pt>
                <c:pt idx="4372">
                  <c:v>0.971181556</c:v>
                </c:pt>
                <c:pt idx="4373">
                  <c:v>0.79538904899999996</c:v>
                </c:pt>
                <c:pt idx="4374">
                  <c:v>0.82420749299999996</c:v>
                </c:pt>
                <c:pt idx="4375">
                  <c:v>0.66858789600000001</c:v>
                </c:pt>
                <c:pt idx="4376">
                  <c:v>0.40057636899999999</c:v>
                </c:pt>
                <c:pt idx="4377">
                  <c:v>0.20749279500000001</c:v>
                </c:pt>
                <c:pt idx="4378">
                  <c:v>4.6109509999999999E-2</c:v>
                </c:pt>
                <c:pt idx="4379">
                  <c:v>0</c:v>
                </c:pt>
                <c:pt idx="4380">
                  <c:v>0</c:v>
                </c:pt>
                <c:pt idx="4381">
                  <c:v>6.3400576E-2</c:v>
                </c:pt>
                <c:pt idx="4382">
                  <c:v>0.25936599399999999</c:v>
                </c:pt>
                <c:pt idx="4383">
                  <c:v>0.46109510100000001</c:v>
                </c:pt>
                <c:pt idx="4384">
                  <c:v>0.50144092200000001</c:v>
                </c:pt>
                <c:pt idx="4385">
                  <c:v>0.81268011500000004</c:v>
                </c:pt>
                <c:pt idx="4386">
                  <c:v>0.89913544700000003</c:v>
                </c:pt>
                <c:pt idx="4387">
                  <c:v>0.96253602299999996</c:v>
                </c:pt>
                <c:pt idx="4388">
                  <c:v>0.86743515900000001</c:v>
                </c:pt>
                <c:pt idx="4389">
                  <c:v>0.78962536000000005</c:v>
                </c:pt>
                <c:pt idx="4390">
                  <c:v>0.64553314100000003</c:v>
                </c:pt>
                <c:pt idx="4391">
                  <c:v>0.24207492799999999</c:v>
                </c:pt>
                <c:pt idx="4392">
                  <c:v>0.152737752</c:v>
                </c:pt>
                <c:pt idx="4393">
                  <c:v>4.0345820999999997E-2</c:v>
                </c:pt>
                <c:pt idx="4394">
                  <c:v>0</c:v>
                </c:pt>
                <c:pt idx="4395">
                  <c:v>0</c:v>
                </c:pt>
                <c:pt idx="4396">
                  <c:v>6.0518731999999999E-2</c:v>
                </c:pt>
                <c:pt idx="4397">
                  <c:v>0.19308357300000001</c:v>
                </c:pt>
                <c:pt idx="4398">
                  <c:v>0.48703170000000001</c:v>
                </c:pt>
                <c:pt idx="4399">
                  <c:v>0.70028818400000004</c:v>
                </c:pt>
                <c:pt idx="4400">
                  <c:v>0.82132564799999996</c:v>
                </c:pt>
                <c:pt idx="4401">
                  <c:v>0.90489913499999997</c:v>
                </c:pt>
                <c:pt idx="4402">
                  <c:v>0.84726224800000005</c:v>
                </c:pt>
                <c:pt idx="4403">
                  <c:v>0.61959654200000003</c:v>
                </c:pt>
                <c:pt idx="4404">
                  <c:v>0.48703170000000001</c:v>
                </c:pt>
                <c:pt idx="4405">
                  <c:v>0.47550432300000001</c:v>
                </c:pt>
                <c:pt idx="4406">
                  <c:v>0.31412103699999999</c:v>
                </c:pt>
                <c:pt idx="4407">
                  <c:v>0.18731988499999999</c:v>
                </c:pt>
                <c:pt idx="4408">
                  <c:v>2.8818443999999999E-2</c:v>
                </c:pt>
                <c:pt idx="4409">
                  <c:v>0</c:v>
                </c:pt>
                <c:pt idx="4410">
                  <c:v>0</c:v>
                </c:pt>
                <c:pt idx="4411">
                  <c:v>7.2046109999999997E-2</c:v>
                </c:pt>
                <c:pt idx="4412">
                  <c:v>0.24495677199999999</c:v>
                </c:pt>
                <c:pt idx="4413">
                  <c:v>0.46397694499999997</c:v>
                </c:pt>
                <c:pt idx="4414">
                  <c:v>0.65417867399999996</c:v>
                </c:pt>
                <c:pt idx="4415">
                  <c:v>0.82132564799999996</c:v>
                </c:pt>
                <c:pt idx="4416">
                  <c:v>0.88472622499999998</c:v>
                </c:pt>
                <c:pt idx="4417">
                  <c:v>0.72910662800000003</c:v>
                </c:pt>
                <c:pt idx="4418">
                  <c:v>0.57348703199999995</c:v>
                </c:pt>
                <c:pt idx="4419">
                  <c:v>0.61959654200000003</c:v>
                </c:pt>
                <c:pt idx="4420">
                  <c:v>0.51296830000000004</c:v>
                </c:pt>
                <c:pt idx="4421">
                  <c:v>0.13832853000000001</c:v>
                </c:pt>
                <c:pt idx="4422">
                  <c:v>4.8991354000000001E-2</c:v>
                </c:pt>
                <c:pt idx="4423">
                  <c:v>1.1527378E-2</c:v>
                </c:pt>
                <c:pt idx="4424">
                  <c:v>0</c:v>
                </c:pt>
                <c:pt idx="4425">
                  <c:v>0</c:v>
                </c:pt>
                <c:pt idx="4426">
                  <c:v>4.0345820999999997E-2</c:v>
                </c:pt>
                <c:pt idx="4427">
                  <c:v>0.152737752</c:v>
                </c:pt>
                <c:pt idx="4428">
                  <c:v>0.42074928</c:v>
                </c:pt>
                <c:pt idx="4429">
                  <c:v>0.65129683000000005</c:v>
                </c:pt>
                <c:pt idx="4430">
                  <c:v>0.58789625400000001</c:v>
                </c:pt>
                <c:pt idx="4431">
                  <c:v>0.92795388999999995</c:v>
                </c:pt>
                <c:pt idx="4432">
                  <c:v>0.95965417900000005</c:v>
                </c:pt>
                <c:pt idx="4433">
                  <c:v>0.89337175800000002</c:v>
                </c:pt>
                <c:pt idx="4434">
                  <c:v>0.75216138300000002</c:v>
                </c:pt>
                <c:pt idx="4435">
                  <c:v>0.48414985599999999</c:v>
                </c:pt>
                <c:pt idx="4436">
                  <c:v>0.28530259400000002</c:v>
                </c:pt>
                <c:pt idx="4437">
                  <c:v>0.181556196</c:v>
                </c:pt>
                <c:pt idx="4438">
                  <c:v>4.0345820999999997E-2</c:v>
                </c:pt>
                <c:pt idx="4439">
                  <c:v>0</c:v>
                </c:pt>
                <c:pt idx="4440">
                  <c:v>0</c:v>
                </c:pt>
                <c:pt idx="4441">
                  <c:v>2.8818440000000002E-3</c:v>
                </c:pt>
                <c:pt idx="4442">
                  <c:v>1.4409221999999999E-2</c:v>
                </c:pt>
                <c:pt idx="4443">
                  <c:v>6.3400576E-2</c:v>
                </c:pt>
                <c:pt idx="4444">
                  <c:v>8.3573487000000002E-2</c:v>
                </c:pt>
                <c:pt idx="4445">
                  <c:v>0.198847262</c:v>
                </c:pt>
                <c:pt idx="4446">
                  <c:v>0.14697406299999999</c:v>
                </c:pt>
                <c:pt idx="4447">
                  <c:v>0.12968299699999999</c:v>
                </c:pt>
                <c:pt idx="4448">
                  <c:v>0.12391930800000001</c:v>
                </c:pt>
                <c:pt idx="4449">
                  <c:v>0.10951008600000001</c:v>
                </c:pt>
                <c:pt idx="4450">
                  <c:v>6.6282420999999994E-2</c:v>
                </c:pt>
                <c:pt idx="4451">
                  <c:v>0.279538905</c:v>
                </c:pt>
                <c:pt idx="4452">
                  <c:v>0.14697406299999999</c:v>
                </c:pt>
                <c:pt idx="4453">
                  <c:v>2.5936599000000001E-2</c:v>
                </c:pt>
                <c:pt idx="4454">
                  <c:v>0</c:v>
                </c:pt>
                <c:pt idx="4455">
                  <c:v>2.8818440000000002E-3</c:v>
                </c:pt>
                <c:pt idx="4456">
                  <c:v>5.1873199000000002E-2</c:v>
                </c:pt>
                <c:pt idx="4457">
                  <c:v>0.13544668600000001</c:v>
                </c:pt>
                <c:pt idx="4458">
                  <c:v>0.24783861700000001</c:v>
                </c:pt>
                <c:pt idx="4459">
                  <c:v>0.54178674400000004</c:v>
                </c:pt>
                <c:pt idx="4460">
                  <c:v>0.48703170000000001</c:v>
                </c:pt>
                <c:pt idx="4461">
                  <c:v>0.64841498600000003</c:v>
                </c:pt>
                <c:pt idx="4462">
                  <c:v>0.90778097999999996</c:v>
                </c:pt>
                <c:pt idx="4463">
                  <c:v>0.90778097999999996</c:v>
                </c:pt>
                <c:pt idx="4464">
                  <c:v>0.64841498600000003</c:v>
                </c:pt>
                <c:pt idx="4465">
                  <c:v>0.31123919300000003</c:v>
                </c:pt>
                <c:pt idx="4466">
                  <c:v>0.13832853000000001</c:v>
                </c:pt>
                <c:pt idx="4467">
                  <c:v>0.12391930800000001</c:v>
                </c:pt>
                <c:pt idx="4468">
                  <c:v>3.4582133000000001E-2</c:v>
                </c:pt>
                <c:pt idx="4469">
                  <c:v>0</c:v>
                </c:pt>
                <c:pt idx="4470">
                  <c:v>2.8818440000000002E-3</c:v>
                </c:pt>
                <c:pt idx="4471">
                  <c:v>9.2219019999999999E-2</c:v>
                </c:pt>
                <c:pt idx="4472">
                  <c:v>0.21902017300000001</c:v>
                </c:pt>
                <c:pt idx="4473">
                  <c:v>0.42074928</c:v>
                </c:pt>
                <c:pt idx="4474">
                  <c:v>0.57060518699999996</c:v>
                </c:pt>
                <c:pt idx="4475">
                  <c:v>0.69452449599999999</c:v>
                </c:pt>
                <c:pt idx="4476">
                  <c:v>0.55331412099999999</c:v>
                </c:pt>
                <c:pt idx="4477">
                  <c:v>0.42363112400000003</c:v>
                </c:pt>
                <c:pt idx="4478">
                  <c:v>0.103746398</c:v>
                </c:pt>
                <c:pt idx="4479">
                  <c:v>0.29106628200000001</c:v>
                </c:pt>
                <c:pt idx="4480">
                  <c:v>8.6455330999999996E-2</c:v>
                </c:pt>
                <c:pt idx="4481">
                  <c:v>8.6455330999999996E-2</c:v>
                </c:pt>
                <c:pt idx="4482">
                  <c:v>6.3400576E-2</c:v>
                </c:pt>
                <c:pt idx="4483">
                  <c:v>2.5936599000000001E-2</c:v>
                </c:pt>
                <c:pt idx="4484">
                  <c:v>0</c:v>
                </c:pt>
                <c:pt idx="4485">
                  <c:v>2.8818440000000002E-3</c:v>
                </c:pt>
                <c:pt idx="4486">
                  <c:v>2.5936599000000001E-2</c:v>
                </c:pt>
                <c:pt idx="4487">
                  <c:v>2.8818443999999999E-2</c:v>
                </c:pt>
                <c:pt idx="4488">
                  <c:v>0.112391931</c:v>
                </c:pt>
                <c:pt idx="4489">
                  <c:v>0.227665706</c:v>
                </c:pt>
                <c:pt idx="4490">
                  <c:v>0.31988472600000001</c:v>
                </c:pt>
                <c:pt idx="4491">
                  <c:v>0.103746398</c:v>
                </c:pt>
                <c:pt idx="4492">
                  <c:v>0.279538905</c:v>
                </c:pt>
                <c:pt idx="4493">
                  <c:v>0.40922190200000003</c:v>
                </c:pt>
                <c:pt idx="4494">
                  <c:v>0.15850144099999999</c:v>
                </c:pt>
                <c:pt idx="4495">
                  <c:v>0.13544668600000001</c:v>
                </c:pt>
                <c:pt idx="4496">
                  <c:v>0.16138328499999999</c:v>
                </c:pt>
                <c:pt idx="4497">
                  <c:v>8.9337176000000004E-2</c:v>
                </c:pt>
                <c:pt idx="4498">
                  <c:v>2.8818443999999999E-2</c:v>
                </c:pt>
                <c:pt idx="4499">
                  <c:v>0</c:v>
                </c:pt>
              </c:numCache>
            </c:numRef>
          </c:yVal>
          <c:smooth val="1"/>
          <c:extLst>
            <c:ext xmlns:c16="http://schemas.microsoft.com/office/drawing/2014/chart" uri="{C3380CC4-5D6E-409C-BE32-E72D297353CC}">
              <c16:uniqueId val="{00000000-6B35-4154-A170-F1243BA0EB86}"/>
            </c:ext>
          </c:extLst>
        </c:ser>
        <c:dLbls>
          <c:showLegendKey val="0"/>
          <c:showVal val="0"/>
          <c:showCatName val="0"/>
          <c:showSerName val="0"/>
          <c:showPercent val="0"/>
          <c:showBubbleSize val="0"/>
        </c:dLbls>
        <c:axId val="1960697471"/>
        <c:axId val="1960696223"/>
      </c:scatterChart>
      <c:valAx>
        <c:axId val="1960697471"/>
        <c:scaling>
          <c:orientation val="minMax"/>
          <c:max val="45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b="1"/>
                  <a:t>Hours</a:t>
                </a:r>
                <a:endParaRPr lang="zh-CN" altLang="en-US" b="1"/>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960696223"/>
        <c:crosses val="autoZero"/>
        <c:crossBetween val="midCat"/>
      </c:valAx>
      <c:valAx>
        <c:axId val="1960696223"/>
        <c:scaling>
          <c:orientation val="minMax"/>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b="1"/>
                  <a:t>Normalized solar irradiance</a:t>
                </a:r>
                <a:r>
                  <a:rPr lang="en-US" altLang="zh-CN" b="1" baseline="0"/>
                  <a:t> </a:t>
                </a:r>
                <a:endParaRPr lang="zh-CN" altLang="en-US" b="1"/>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960697471"/>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0B1EA717-8DF1-D245-9740-C55990D6013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a:extLst>
              <a:ext uri="{FF2B5EF4-FFF2-40B4-BE49-F238E27FC236}">
                <a16:creationId xmlns:a16="http://schemas.microsoft.com/office/drawing/2014/main" id="{4C14B79D-F016-8C49-96F1-D463604AC3F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064DBC-C76C-E744-93E9-B9B4A4119C15}" type="datetimeFigureOut">
              <a:rPr kumimoji="1" lang="zh-CN" altLang="en-US" smtClean="0"/>
              <a:t>2023/2/21</a:t>
            </a:fld>
            <a:endParaRPr kumimoji="1" lang="zh-CN" altLang="en-US"/>
          </a:p>
        </p:txBody>
      </p:sp>
      <p:sp>
        <p:nvSpPr>
          <p:cNvPr id="4" name="页脚占位符 3">
            <a:extLst>
              <a:ext uri="{FF2B5EF4-FFF2-40B4-BE49-F238E27FC236}">
                <a16:creationId xmlns:a16="http://schemas.microsoft.com/office/drawing/2014/main" id="{2FCD2CA3-13EE-7F43-AA78-DE33AE1E6F0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a:extLst>
              <a:ext uri="{FF2B5EF4-FFF2-40B4-BE49-F238E27FC236}">
                <a16:creationId xmlns:a16="http://schemas.microsoft.com/office/drawing/2014/main" id="{2397FD2E-EDD0-C342-913C-B63037CCD3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9DF4D5E-3265-9A41-89E8-D230D871EE92}" type="slidenum">
              <a:rPr kumimoji="1" lang="zh-CN" altLang="en-US" smtClean="0"/>
              <a:t>‹#›</a:t>
            </a:fld>
            <a:endParaRPr kumimoji="1" lang="zh-CN" altLang="en-US"/>
          </a:p>
        </p:txBody>
      </p:sp>
    </p:spTree>
    <p:extLst>
      <p:ext uri="{BB962C8B-B14F-4D97-AF65-F5344CB8AC3E}">
        <p14:creationId xmlns:p14="http://schemas.microsoft.com/office/powerpoint/2010/main" val="248720048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9C0A44-1041-44F2-8A20-103242BB367B}" type="datetimeFigureOut">
              <a:rPr lang="zh-CN" altLang="en-US" smtClean="0"/>
              <a:t>2023/2/21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C53466-8FBA-4EF3-9E35-4F87AC643C21}" type="slidenum">
              <a:rPr lang="zh-CN" altLang="en-US" smtClean="0"/>
              <a:t>‹#›</a:t>
            </a:fld>
            <a:endParaRPr lang="zh-CN" altLang="en-US"/>
          </a:p>
        </p:txBody>
      </p:sp>
    </p:spTree>
    <p:extLst>
      <p:ext uri="{BB962C8B-B14F-4D97-AF65-F5344CB8AC3E}">
        <p14:creationId xmlns:p14="http://schemas.microsoft.com/office/powerpoint/2010/main" val="3194929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具备大赛经验</a:t>
            </a:r>
            <a:endParaRPr lang="en-US" altLang="zh-CN" dirty="0"/>
          </a:p>
          <a:p>
            <a:pPr marL="228600" indent="-228600">
              <a:buAutoNum type="arabicPeriod"/>
            </a:pPr>
            <a:r>
              <a:rPr lang="zh-CN" altLang="en-US" dirty="0"/>
              <a:t>优秀的队友</a:t>
            </a:r>
          </a:p>
        </p:txBody>
      </p:sp>
      <p:sp>
        <p:nvSpPr>
          <p:cNvPr id="4" name="灯片编号占位符 3"/>
          <p:cNvSpPr>
            <a:spLocks noGrp="1"/>
          </p:cNvSpPr>
          <p:nvPr>
            <p:ph type="sldNum" sz="quarter" idx="5"/>
          </p:nvPr>
        </p:nvSpPr>
        <p:spPr/>
        <p:txBody>
          <a:bodyPr/>
          <a:lstStyle/>
          <a:p>
            <a:fld id="{B9C53466-8FBA-4EF3-9E35-4F87AC643C21}" type="slidenum">
              <a:rPr lang="zh-CN" altLang="en-US" smtClean="0"/>
              <a:t>3</a:t>
            </a:fld>
            <a:endParaRPr lang="zh-CN" altLang="en-US"/>
          </a:p>
        </p:txBody>
      </p:sp>
    </p:spTree>
    <p:extLst>
      <p:ext uri="{BB962C8B-B14F-4D97-AF65-F5344CB8AC3E}">
        <p14:creationId xmlns:p14="http://schemas.microsoft.com/office/powerpoint/2010/main" val="10709851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、供需协同控制，源网荷储控制的基础</a:t>
            </a:r>
            <a:endParaRPr lang="en-US" altLang="zh-CN" dirty="0"/>
          </a:p>
          <a:p>
            <a:r>
              <a:rPr lang="en-US" altLang="zh-CN" dirty="0"/>
              <a:t>2</a:t>
            </a:r>
            <a:r>
              <a:rPr lang="zh-CN" altLang="en-US" dirty="0"/>
              <a:t>、供给侧预测，还有需求侧预测</a:t>
            </a:r>
          </a:p>
        </p:txBody>
      </p:sp>
      <p:sp>
        <p:nvSpPr>
          <p:cNvPr id="4" name="灯片编号占位符 3"/>
          <p:cNvSpPr>
            <a:spLocks noGrp="1"/>
          </p:cNvSpPr>
          <p:nvPr>
            <p:ph type="sldNum" sz="quarter" idx="5"/>
          </p:nvPr>
        </p:nvSpPr>
        <p:spPr/>
        <p:txBody>
          <a:bodyPr/>
          <a:lstStyle/>
          <a:p>
            <a:fld id="{B9C53466-8FBA-4EF3-9E35-4F87AC643C21}" type="slidenum">
              <a:rPr lang="zh-CN" altLang="en-US" smtClean="0"/>
              <a:t>5</a:t>
            </a:fld>
            <a:endParaRPr lang="zh-CN" altLang="en-US"/>
          </a:p>
        </p:txBody>
      </p:sp>
    </p:spTree>
    <p:extLst>
      <p:ext uri="{BB962C8B-B14F-4D97-AF65-F5344CB8AC3E}">
        <p14:creationId xmlns:p14="http://schemas.microsoft.com/office/powerpoint/2010/main" val="1088894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a:t>
            </a:r>
            <a:r>
              <a:rPr lang="en-US" altLang="zh-CN" dirty="0"/>
              <a:t>feature engineering</a:t>
            </a:r>
          </a:p>
          <a:p>
            <a:r>
              <a:rPr lang="en-US" altLang="zh-CN" dirty="0"/>
              <a:t>2</a:t>
            </a:r>
            <a:r>
              <a:rPr lang="zh-CN" altLang="en-US" dirty="0"/>
              <a:t>、</a:t>
            </a:r>
            <a:r>
              <a:rPr lang="en-US" altLang="zh-CN" dirty="0"/>
              <a:t>algorithm selection</a:t>
            </a:r>
          </a:p>
          <a:p>
            <a:r>
              <a:rPr lang="en-US" altLang="zh-CN" dirty="0"/>
              <a:t>3</a:t>
            </a:r>
            <a:r>
              <a:rPr lang="zh-CN" altLang="en-US" dirty="0"/>
              <a:t>、</a:t>
            </a:r>
            <a:r>
              <a:rPr lang="en-US" altLang="zh-CN" dirty="0"/>
              <a:t>parameters tuning</a:t>
            </a:r>
            <a:endParaRPr lang="zh-CN" altLang="en-US" dirty="0"/>
          </a:p>
        </p:txBody>
      </p:sp>
      <p:sp>
        <p:nvSpPr>
          <p:cNvPr id="4" name="灯片编号占位符 3"/>
          <p:cNvSpPr>
            <a:spLocks noGrp="1"/>
          </p:cNvSpPr>
          <p:nvPr>
            <p:ph type="sldNum" sz="quarter" idx="5"/>
          </p:nvPr>
        </p:nvSpPr>
        <p:spPr/>
        <p:txBody>
          <a:bodyPr/>
          <a:lstStyle/>
          <a:p>
            <a:fld id="{B9C53466-8FBA-4EF3-9E35-4F87AC643C21}" type="slidenum">
              <a:rPr lang="zh-CN" altLang="en-US" smtClean="0"/>
              <a:t>6</a:t>
            </a:fld>
            <a:endParaRPr lang="zh-CN" altLang="en-US"/>
          </a:p>
        </p:txBody>
      </p:sp>
    </p:spTree>
    <p:extLst>
      <p:ext uri="{BB962C8B-B14F-4D97-AF65-F5344CB8AC3E}">
        <p14:creationId xmlns:p14="http://schemas.microsoft.com/office/powerpoint/2010/main" val="2757178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、数据量少，数据质量高</a:t>
            </a:r>
          </a:p>
        </p:txBody>
      </p:sp>
      <p:sp>
        <p:nvSpPr>
          <p:cNvPr id="4" name="灯片编号占位符 3"/>
          <p:cNvSpPr>
            <a:spLocks noGrp="1"/>
          </p:cNvSpPr>
          <p:nvPr>
            <p:ph type="sldNum" sz="quarter" idx="5"/>
          </p:nvPr>
        </p:nvSpPr>
        <p:spPr/>
        <p:txBody>
          <a:bodyPr/>
          <a:lstStyle/>
          <a:p>
            <a:fld id="{B9C53466-8FBA-4EF3-9E35-4F87AC643C21}" type="slidenum">
              <a:rPr lang="zh-CN" altLang="en-US" smtClean="0"/>
              <a:t>8</a:t>
            </a:fld>
            <a:endParaRPr lang="zh-CN" altLang="en-US"/>
          </a:p>
        </p:txBody>
      </p:sp>
    </p:spTree>
    <p:extLst>
      <p:ext uri="{BB962C8B-B14F-4D97-AF65-F5344CB8AC3E}">
        <p14:creationId xmlns:p14="http://schemas.microsoft.com/office/powerpoint/2010/main" val="431467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a:t>
            </a:r>
            <a:r>
              <a:rPr lang="en-US" altLang="zh-CN" dirty="0"/>
              <a:t>24*3+1+3=76 input features</a:t>
            </a:r>
          </a:p>
          <a:p>
            <a:r>
              <a:rPr lang="en-US" altLang="zh-CN" dirty="0"/>
              <a:t>2</a:t>
            </a:r>
            <a:r>
              <a:rPr lang="zh-CN" altLang="en-US" dirty="0"/>
              <a:t>、</a:t>
            </a:r>
            <a:r>
              <a:rPr lang="en-US" altLang="zh-CN" dirty="0"/>
              <a:t>Lightgbm is the best algorithm</a:t>
            </a:r>
            <a:endParaRPr lang="zh-CN" altLang="en-US" dirty="0"/>
          </a:p>
        </p:txBody>
      </p:sp>
      <p:sp>
        <p:nvSpPr>
          <p:cNvPr id="4" name="灯片编号占位符 3"/>
          <p:cNvSpPr>
            <a:spLocks noGrp="1"/>
          </p:cNvSpPr>
          <p:nvPr>
            <p:ph type="sldNum" sz="quarter" idx="5"/>
          </p:nvPr>
        </p:nvSpPr>
        <p:spPr/>
        <p:txBody>
          <a:bodyPr/>
          <a:lstStyle/>
          <a:p>
            <a:fld id="{B9C53466-8FBA-4EF3-9E35-4F87AC643C21}" type="slidenum">
              <a:rPr lang="zh-CN" altLang="en-US" smtClean="0"/>
              <a:t>10</a:t>
            </a:fld>
            <a:endParaRPr lang="zh-CN" altLang="en-US"/>
          </a:p>
        </p:txBody>
      </p:sp>
    </p:spTree>
    <p:extLst>
      <p:ext uri="{BB962C8B-B14F-4D97-AF65-F5344CB8AC3E}">
        <p14:creationId xmlns:p14="http://schemas.microsoft.com/office/powerpoint/2010/main" val="12891906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、建筑负荷，提前分类，确定预测当天是高还是低</a:t>
            </a:r>
            <a:endParaRPr lang="en-US" altLang="zh-CN" dirty="0"/>
          </a:p>
          <a:p>
            <a:r>
              <a:rPr lang="en-US" altLang="zh-CN" dirty="0"/>
              <a:t>2</a:t>
            </a:r>
            <a:r>
              <a:rPr lang="zh-CN" altLang="en-US" dirty="0"/>
              <a:t>、利用基础特征，进行</a:t>
            </a:r>
            <a:r>
              <a:rPr lang="en-US" altLang="zh-CN" dirty="0"/>
              <a:t>clustering</a:t>
            </a:r>
            <a:endParaRPr lang="zh-CN" altLang="en-US" dirty="0"/>
          </a:p>
        </p:txBody>
      </p:sp>
      <p:sp>
        <p:nvSpPr>
          <p:cNvPr id="4" name="灯片编号占位符 3"/>
          <p:cNvSpPr>
            <a:spLocks noGrp="1"/>
          </p:cNvSpPr>
          <p:nvPr>
            <p:ph type="sldNum" sz="quarter" idx="5"/>
          </p:nvPr>
        </p:nvSpPr>
        <p:spPr/>
        <p:txBody>
          <a:bodyPr/>
          <a:lstStyle/>
          <a:p>
            <a:fld id="{B9C53466-8FBA-4EF3-9E35-4F87AC643C21}" type="slidenum">
              <a:rPr lang="zh-CN" altLang="en-US" smtClean="0"/>
              <a:t>11</a:t>
            </a:fld>
            <a:endParaRPr lang="zh-CN" altLang="en-US"/>
          </a:p>
        </p:txBody>
      </p:sp>
    </p:spTree>
    <p:extLst>
      <p:ext uri="{BB962C8B-B14F-4D97-AF65-F5344CB8AC3E}">
        <p14:creationId xmlns:p14="http://schemas.microsoft.com/office/powerpoint/2010/main" val="5343234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14D58862-5A2F-9195-B82E-EB3D283252E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9216"/>
            <a:ext cx="12208430" cy="6848784"/>
          </a:xfrm>
          <a:prstGeom prst="rect">
            <a:avLst/>
          </a:prstGeom>
        </p:spPr>
      </p:pic>
      <p:sp>
        <p:nvSpPr>
          <p:cNvPr id="15" name="文本框 14">
            <a:extLst>
              <a:ext uri="{FF2B5EF4-FFF2-40B4-BE49-F238E27FC236}">
                <a16:creationId xmlns:a16="http://schemas.microsoft.com/office/drawing/2014/main" id="{CE9CFB0D-FD9A-EF4F-A128-3590F3977C05}"/>
              </a:ext>
            </a:extLst>
          </p:cNvPr>
          <p:cNvSpPr txBox="1"/>
          <p:nvPr userDrawn="1"/>
        </p:nvSpPr>
        <p:spPr>
          <a:xfrm>
            <a:off x="7523330" y="4553262"/>
            <a:ext cx="441146" cy="1015663"/>
          </a:xfrm>
          <a:prstGeom prst="rect">
            <a:avLst/>
          </a:prstGeom>
          <a:noFill/>
        </p:spPr>
        <p:txBody>
          <a:bodyPr wrap="none" rtlCol="0">
            <a:spAutoFit/>
          </a:bodyPr>
          <a:lstStyle/>
          <a:p>
            <a:r>
              <a:rPr lang="en-US" altLang="zh-CN" sz="6000" i="1">
                <a:solidFill>
                  <a:schemeClr val="bg1"/>
                </a:solidFill>
                <a:latin typeface="Arial" panose="020B0604020202020204" pitchFamily="34" charset="0"/>
                <a:ea typeface="思源黑体 CN Medium" panose="020B0600000000000000" pitchFamily="34" charset="-122"/>
                <a:sym typeface="Arial" panose="020B0604020202020204" pitchFamily="34" charset="0"/>
              </a:rPr>
              <a:t>“</a:t>
            </a:r>
            <a:endParaRPr lang="zh-CN" altLang="en-US" sz="6000" i="1">
              <a:solidFill>
                <a:schemeClr val="bg1"/>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17" name="TextBox 21">
            <a:extLst>
              <a:ext uri="{FF2B5EF4-FFF2-40B4-BE49-F238E27FC236}">
                <a16:creationId xmlns:a16="http://schemas.microsoft.com/office/drawing/2014/main" id="{8799DE6D-481A-F34E-9993-10E1A1157B3C}"/>
              </a:ext>
            </a:extLst>
          </p:cNvPr>
          <p:cNvSpPr txBox="1"/>
          <p:nvPr userDrawn="1"/>
        </p:nvSpPr>
        <p:spPr>
          <a:xfrm>
            <a:off x="272840" y="1260053"/>
            <a:ext cx="12991751" cy="3293209"/>
          </a:xfrm>
          <a:prstGeom prst="rect">
            <a:avLst/>
          </a:prstGeom>
          <a:noFill/>
        </p:spPr>
        <p:txBody>
          <a:bodyPr wrap="square" rtlCol="0">
            <a:spAutoFit/>
          </a:bodyPr>
          <a:lstStyle/>
          <a:p>
            <a:pPr>
              <a:defRPr sz="8000" b="1" spc="159">
                <a:solidFill>
                  <a:srgbClr val="FFFFFF"/>
                </a:solidFill>
                <a:latin typeface="Arial"/>
                <a:ea typeface="Arial"/>
                <a:cs typeface="Arial"/>
                <a:sym typeface="Arial"/>
              </a:defRPr>
            </a:pPr>
            <a:r>
              <a:rPr lang="en-US" altLang="zh-CN" sz="3600" b="1" i="0" kern="1200">
                <a:solidFill>
                  <a:schemeClr val="bg1"/>
                </a:solidFill>
                <a:latin typeface="Alibaba PuHuiTi B" pitchFamily="18" charset="-122"/>
                <a:ea typeface="Alibaba PuHuiTi B" pitchFamily="18" charset="-122"/>
                <a:cs typeface="Alibaba PuHuiTi B" pitchFamily="18" charset="-122"/>
                <a:sym typeface="Arial"/>
              </a:rPr>
              <a:t>UNiLAB </a:t>
            </a:r>
          </a:p>
          <a:p>
            <a:pPr>
              <a:defRPr sz="8000" b="1" spc="159">
                <a:solidFill>
                  <a:srgbClr val="FFFFFF"/>
                </a:solidFill>
                <a:latin typeface="Arial"/>
                <a:ea typeface="Arial"/>
                <a:cs typeface="Arial"/>
                <a:sym typeface="Arial"/>
              </a:defRPr>
            </a:pPr>
            <a:r>
              <a:rPr lang="en-US" altLang="zh-CN" sz="3600" b="1" i="0" kern="1200">
                <a:solidFill>
                  <a:schemeClr val="bg1"/>
                </a:solidFill>
                <a:latin typeface="Alibaba PuHuiTi B" pitchFamily="18" charset="-122"/>
                <a:ea typeface="Alibaba PuHuiTi B" pitchFamily="18" charset="-122"/>
                <a:cs typeface="Alibaba PuHuiTi B" pitchFamily="18" charset="-122"/>
                <a:sym typeface="Arial"/>
              </a:rPr>
              <a:t>Algorithm Competition</a:t>
            </a:r>
            <a:br>
              <a:rPr lang="en-US" altLang="zh-CN" sz="4800" b="1" i="0" kern="1200">
                <a:solidFill>
                  <a:schemeClr val="bg1"/>
                </a:solidFill>
                <a:latin typeface="Alibaba PuHuiTi B" pitchFamily="18" charset="-122"/>
                <a:ea typeface="Alibaba PuHuiTi B" pitchFamily="18" charset="-122"/>
                <a:cs typeface="Alibaba PuHuiTi B" pitchFamily="18" charset="-122"/>
                <a:sym typeface="Arial"/>
              </a:rPr>
            </a:br>
            <a:endParaRPr lang="en-US" altLang="zh-CN" sz="4800" b="1" i="0" kern="1200">
              <a:solidFill>
                <a:schemeClr val="bg1"/>
              </a:solidFill>
              <a:latin typeface="Alibaba PuHuiTi B" pitchFamily="18" charset="-122"/>
              <a:ea typeface="Alibaba PuHuiTi B" pitchFamily="18" charset="-122"/>
              <a:cs typeface="Alibaba PuHuiTi B" pitchFamily="18" charset="-122"/>
              <a:sym typeface="Arial"/>
            </a:endParaRPr>
          </a:p>
          <a:p>
            <a:pPr>
              <a:defRPr sz="8000" b="1" spc="159">
                <a:solidFill>
                  <a:srgbClr val="FFFFFF"/>
                </a:solidFill>
                <a:latin typeface="Arial"/>
                <a:ea typeface="Arial"/>
                <a:cs typeface="Arial"/>
                <a:sym typeface="Arial"/>
              </a:defRPr>
            </a:pPr>
            <a:endParaRPr lang="en-US" altLang="zh-CN" sz="4400" b="1" i="0" kern="1200">
              <a:solidFill>
                <a:schemeClr val="bg1"/>
              </a:solidFill>
              <a:effectLst/>
              <a:latin typeface="Alibaba PuHuiTi B" pitchFamily="18" charset="-122"/>
              <a:ea typeface="Alibaba PuHuiTi B" pitchFamily="18" charset="-122"/>
              <a:cs typeface="Alibaba PuHuiTi B" pitchFamily="18" charset="-122"/>
              <a:sym typeface="Arial"/>
            </a:endParaRPr>
          </a:p>
          <a:p>
            <a:pPr>
              <a:defRPr sz="8000" b="1" spc="159">
                <a:solidFill>
                  <a:srgbClr val="FFFFFF"/>
                </a:solidFill>
                <a:latin typeface="Arial"/>
                <a:ea typeface="Arial"/>
                <a:cs typeface="Arial"/>
                <a:sym typeface="Arial"/>
              </a:defRPr>
            </a:pPr>
            <a:r>
              <a:rPr lang="en-US" altLang="zh-CN" sz="4400" b="1" i="0" kern="1200">
                <a:solidFill>
                  <a:schemeClr val="bg1"/>
                </a:solidFill>
                <a:effectLst/>
                <a:latin typeface="Alibaba PuHuiTi B" pitchFamily="18" charset="-122"/>
                <a:ea typeface="Alibaba PuHuiTi B" pitchFamily="18" charset="-122"/>
                <a:cs typeface="Alibaba PuHuiTi B" pitchFamily="18" charset="-122"/>
                <a:sym typeface="Arial"/>
              </a:rPr>
              <a:t>Final Round Solution</a:t>
            </a:r>
            <a:endParaRPr lang="en-US" altLang="zh-CN" sz="4400" b="1" i="0">
              <a:solidFill>
                <a:schemeClr val="bg1"/>
              </a:solidFill>
              <a:latin typeface="Alibaba PuHuiTi B" pitchFamily="18" charset="-122"/>
              <a:ea typeface="Alibaba PuHuiTi B" pitchFamily="18" charset="-122"/>
              <a:cs typeface="Alibaba PuHuiTi B" pitchFamily="18" charset="-122"/>
              <a:sym typeface="+mn-lt"/>
            </a:endParaRPr>
          </a:p>
        </p:txBody>
      </p:sp>
      <p:sp>
        <p:nvSpPr>
          <p:cNvPr id="11" name="文本框 10">
            <a:extLst>
              <a:ext uri="{FF2B5EF4-FFF2-40B4-BE49-F238E27FC236}">
                <a16:creationId xmlns:a16="http://schemas.microsoft.com/office/drawing/2014/main" id="{16886C38-24AA-A9A5-5E9E-ED62736F90DF}"/>
              </a:ext>
            </a:extLst>
          </p:cNvPr>
          <p:cNvSpPr txBox="1"/>
          <p:nvPr userDrawn="1"/>
        </p:nvSpPr>
        <p:spPr>
          <a:xfrm>
            <a:off x="10710062" y="172969"/>
            <a:ext cx="1295547" cy="461665"/>
          </a:xfrm>
          <a:prstGeom prst="rect">
            <a:avLst/>
          </a:prstGeom>
          <a:noFill/>
        </p:spPr>
        <p:txBody>
          <a:bodyPr wrap="none" rtlCol="0">
            <a:spAutoFit/>
          </a:bodyPr>
          <a:lstStyle/>
          <a:p>
            <a:r>
              <a:rPr kumimoji="1" lang="en-US" altLang="zh-CN" sz="2400" b="0" i="0">
                <a:solidFill>
                  <a:schemeClr val="bg1"/>
                </a:solidFill>
                <a:latin typeface="Alibaba PuHuiTi M" pitchFamily="18" charset="-122"/>
                <a:ea typeface="Alibaba PuHuiTi M" pitchFamily="18" charset="-122"/>
                <a:cs typeface="Alibaba PuHuiTi M" pitchFamily="18" charset="-122"/>
              </a:rPr>
              <a:t>UNiLAB</a:t>
            </a:r>
            <a:endParaRPr kumimoji="1" lang="zh-CN" altLang="en-US" sz="2400" b="0" i="0">
              <a:solidFill>
                <a:schemeClr val="bg1"/>
              </a:solidFill>
              <a:latin typeface="Alibaba PuHuiTi M" pitchFamily="18" charset="-122"/>
              <a:ea typeface="Alibaba PuHuiTi M" pitchFamily="18" charset="-122"/>
              <a:cs typeface="Alibaba PuHuiTi M" pitchFamily="18" charset="-122"/>
            </a:endParaRPr>
          </a:p>
        </p:txBody>
      </p:sp>
    </p:spTree>
    <p:extLst>
      <p:ext uri="{BB962C8B-B14F-4D97-AF65-F5344CB8AC3E}">
        <p14:creationId xmlns:p14="http://schemas.microsoft.com/office/powerpoint/2010/main" val="651326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2" presetClass="entr" presetSubtype="4" fill="hold" grpId="0" nodeType="afterEffect">
                                  <p:stCondLst>
                                    <p:cond delay="0"/>
                                  </p:stCondLst>
                                  <p:iterate type="lt">
                                    <p:tmPct val="10000"/>
                                  </p:iterate>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par>
                                <p:cTn id="13" presetID="26" presetClass="emph" presetSubtype="0" fill="hold" grpId="1" nodeType="withEffect">
                                  <p:stCondLst>
                                    <p:cond delay="500"/>
                                  </p:stCondLst>
                                  <p:iterate type="lt">
                                    <p:tmPct val="10000"/>
                                  </p:iterate>
                                  <p:childTnLst>
                                    <p:animEffect transition="out" filter="fade">
                                      <p:cBhvr>
                                        <p:cTn id="14" dur="500" tmFilter="0, 0; .2, .5; .8, .5; 1, 0"/>
                                        <p:tgtEl>
                                          <p:spTgt spid="17"/>
                                        </p:tgtEl>
                                      </p:cBhvr>
                                    </p:animEffect>
                                    <p:animScale>
                                      <p:cBhvr>
                                        <p:cTn id="15" dur="250" autoRev="1" fill="hold"/>
                                        <p:tgtEl>
                                          <p:spTgt spid="1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P spid="17" grpId="1"/>
    </p:bldLst>
  </p:timing>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C57E8F-564D-AD4D-B588-9B99EEB83816}"/>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85E76AD8-FB5E-694B-A3B9-C8009AAECEC4}"/>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BEB15373-7147-5E4C-9982-5D4400F603DE}"/>
              </a:ext>
            </a:extLst>
          </p:cNvPr>
          <p:cNvSpPr>
            <a:spLocks noGrp="1"/>
          </p:cNvSpPr>
          <p:nvPr>
            <p:ph type="dt" sz="half" idx="10"/>
          </p:nvPr>
        </p:nvSpPr>
        <p:spPr/>
        <p:txBody>
          <a:bodyPr/>
          <a:lstStyle/>
          <a:p>
            <a:fld id="{2D9C076A-F903-BD4F-83A8-4709E1B0FDA1}" type="datetimeFigureOut">
              <a:rPr kumimoji="1" lang="zh-CN" altLang="en-US" smtClean="0"/>
              <a:t>2023/2/21</a:t>
            </a:fld>
            <a:endParaRPr kumimoji="1" lang="zh-CN" altLang="en-US"/>
          </a:p>
        </p:txBody>
      </p:sp>
      <p:sp>
        <p:nvSpPr>
          <p:cNvPr id="5" name="页脚占位符 4">
            <a:extLst>
              <a:ext uri="{FF2B5EF4-FFF2-40B4-BE49-F238E27FC236}">
                <a16:creationId xmlns:a16="http://schemas.microsoft.com/office/drawing/2014/main" id="{7A50673F-F7E6-3541-952C-C28A0BC89C90}"/>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A2A34F35-79E9-A54E-AFF5-5A6DCAD79573}"/>
              </a:ext>
            </a:extLst>
          </p:cNvPr>
          <p:cNvSpPr>
            <a:spLocks noGrp="1"/>
          </p:cNvSpPr>
          <p:nvPr>
            <p:ph type="sldNum" sz="quarter" idx="12"/>
          </p:nvPr>
        </p:nvSpPr>
        <p:spPr/>
        <p:txBody>
          <a:bodyPr/>
          <a:lstStyle/>
          <a:p>
            <a:fld id="{4783E784-A65B-BD49-9870-F2670316AB1E}" type="slidenum">
              <a:rPr kumimoji="1" lang="zh-CN" altLang="en-US" smtClean="0"/>
              <a:t>‹#›</a:t>
            </a:fld>
            <a:endParaRPr kumimoji="1" lang="zh-CN" altLang="en-US"/>
          </a:p>
        </p:txBody>
      </p:sp>
    </p:spTree>
    <p:extLst>
      <p:ext uri="{BB962C8B-B14F-4D97-AF65-F5344CB8AC3E}">
        <p14:creationId xmlns:p14="http://schemas.microsoft.com/office/powerpoint/2010/main" val="777343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6F791C8-AA12-A94D-8BA0-E7880F8E7CEB}"/>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9EFF12C0-2D18-6240-AA0D-14387E182DA3}"/>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80AA4650-DABF-F64E-8255-7D1E8728FF4D}"/>
              </a:ext>
            </a:extLst>
          </p:cNvPr>
          <p:cNvSpPr>
            <a:spLocks noGrp="1"/>
          </p:cNvSpPr>
          <p:nvPr>
            <p:ph type="dt" sz="half" idx="10"/>
          </p:nvPr>
        </p:nvSpPr>
        <p:spPr/>
        <p:txBody>
          <a:bodyPr/>
          <a:lstStyle/>
          <a:p>
            <a:fld id="{2D9C076A-F903-BD4F-83A8-4709E1B0FDA1}" type="datetimeFigureOut">
              <a:rPr kumimoji="1" lang="zh-CN" altLang="en-US" smtClean="0"/>
              <a:t>2023/2/21</a:t>
            </a:fld>
            <a:endParaRPr kumimoji="1" lang="zh-CN" altLang="en-US"/>
          </a:p>
        </p:txBody>
      </p:sp>
      <p:sp>
        <p:nvSpPr>
          <p:cNvPr id="5" name="页脚占位符 4">
            <a:extLst>
              <a:ext uri="{FF2B5EF4-FFF2-40B4-BE49-F238E27FC236}">
                <a16:creationId xmlns:a16="http://schemas.microsoft.com/office/drawing/2014/main" id="{79672C8E-F1B1-DB46-986F-F8FE9F3C01C9}"/>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E8BED3A-00C2-854B-8066-278B1344EA3D}"/>
              </a:ext>
            </a:extLst>
          </p:cNvPr>
          <p:cNvSpPr>
            <a:spLocks noGrp="1"/>
          </p:cNvSpPr>
          <p:nvPr>
            <p:ph type="sldNum" sz="quarter" idx="12"/>
          </p:nvPr>
        </p:nvSpPr>
        <p:spPr/>
        <p:txBody>
          <a:bodyPr/>
          <a:lstStyle/>
          <a:p>
            <a:fld id="{4783E784-A65B-BD49-9870-F2670316AB1E}" type="slidenum">
              <a:rPr kumimoji="1" lang="zh-CN" altLang="en-US" smtClean="0"/>
              <a:t>‹#›</a:t>
            </a:fld>
            <a:endParaRPr kumimoji="1" lang="zh-CN" altLang="en-US"/>
          </a:p>
        </p:txBody>
      </p:sp>
    </p:spTree>
    <p:extLst>
      <p:ext uri="{BB962C8B-B14F-4D97-AF65-F5344CB8AC3E}">
        <p14:creationId xmlns:p14="http://schemas.microsoft.com/office/powerpoint/2010/main" val="16486019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80078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11DD51-B16F-2545-8FD8-25F58D04DB73}"/>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0DF91699-B807-A545-833F-9D346A014864}"/>
              </a:ext>
            </a:extLst>
          </p:cNvPr>
          <p:cNvSpPr>
            <a:spLocks noGrp="1"/>
          </p:cNvSpPr>
          <p:nvPr>
            <p:ph type="dt" sz="half" idx="10"/>
          </p:nvPr>
        </p:nvSpPr>
        <p:spPr/>
        <p:txBody>
          <a:bodyPr/>
          <a:lstStyle/>
          <a:p>
            <a:fld id="{2D9C076A-F903-BD4F-83A8-4709E1B0FDA1}" type="datetimeFigureOut">
              <a:rPr kumimoji="1" lang="zh-CN" altLang="en-US" smtClean="0"/>
              <a:t>2023/2/21</a:t>
            </a:fld>
            <a:endParaRPr kumimoji="1" lang="zh-CN" altLang="en-US"/>
          </a:p>
        </p:txBody>
      </p:sp>
      <p:sp>
        <p:nvSpPr>
          <p:cNvPr id="4" name="页脚占位符 3">
            <a:extLst>
              <a:ext uri="{FF2B5EF4-FFF2-40B4-BE49-F238E27FC236}">
                <a16:creationId xmlns:a16="http://schemas.microsoft.com/office/drawing/2014/main" id="{97F8D77E-D48C-7B4E-A302-67A8BBB7823E}"/>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5377E591-8F17-7E40-B212-7553FBA2F0A7}"/>
              </a:ext>
            </a:extLst>
          </p:cNvPr>
          <p:cNvSpPr>
            <a:spLocks noGrp="1"/>
          </p:cNvSpPr>
          <p:nvPr>
            <p:ph type="sldNum" sz="quarter" idx="12"/>
          </p:nvPr>
        </p:nvSpPr>
        <p:spPr/>
        <p:txBody>
          <a:bodyPr/>
          <a:lstStyle/>
          <a:p>
            <a:fld id="{4783E784-A65B-BD49-9870-F2670316AB1E}" type="slidenum">
              <a:rPr kumimoji="1" lang="zh-CN" altLang="en-US" smtClean="0"/>
              <a:t>‹#›</a:t>
            </a:fld>
            <a:endParaRPr kumimoji="1" lang="zh-CN" altLang="en-US"/>
          </a:p>
        </p:txBody>
      </p:sp>
    </p:spTree>
    <p:extLst>
      <p:ext uri="{BB962C8B-B14F-4D97-AF65-F5344CB8AC3E}">
        <p14:creationId xmlns:p14="http://schemas.microsoft.com/office/powerpoint/2010/main" val="36020907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8E54BF39-C15B-C5B8-C602-E642F96A31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215"/>
            <a:ext cx="12192000" cy="6839567"/>
          </a:xfrm>
          <a:prstGeom prst="rect">
            <a:avLst/>
          </a:prstGeom>
        </p:spPr>
      </p:pic>
      <p:sp>
        <p:nvSpPr>
          <p:cNvPr id="2" name="文本框 1">
            <a:extLst>
              <a:ext uri="{FF2B5EF4-FFF2-40B4-BE49-F238E27FC236}">
                <a16:creationId xmlns:a16="http://schemas.microsoft.com/office/drawing/2014/main" id="{E3CB35BB-9E0D-108A-4ED0-A7C5CA84CB12}"/>
              </a:ext>
            </a:extLst>
          </p:cNvPr>
          <p:cNvSpPr txBox="1"/>
          <p:nvPr userDrawn="1"/>
        </p:nvSpPr>
        <p:spPr>
          <a:xfrm>
            <a:off x="10710062" y="172969"/>
            <a:ext cx="1295547" cy="461665"/>
          </a:xfrm>
          <a:prstGeom prst="rect">
            <a:avLst/>
          </a:prstGeom>
          <a:noFill/>
        </p:spPr>
        <p:txBody>
          <a:bodyPr wrap="none" rtlCol="0">
            <a:spAutoFit/>
          </a:bodyPr>
          <a:lstStyle/>
          <a:p>
            <a:r>
              <a:rPr kumimoji="1" lang="en-US" altLang="zh-CN" sz="2400" b="0" i="0">
                <a:solidFill>
                  <a:schemeClr val="bg1"/>
                </a:solidFill>
                <a:latin typeface="Alibaba PuHuiTi M" pitchFamily="18" charset="-122"/>
                <a:ea typeface="Alibaba PuHuiTi M" pitchFamily="18" charset="-122"/>
                <a:cs typeface="Alibaba PuHuiTi M" pitchFamily="18" charset="-122"/>
              </a:rPr>
              <a:t>UNiLAB</a:t>
            </a:r>
            <a:endParaRPr kumimoji="1" lang="zh-CN" altLang="en-US" sz="2400" b="0" i="0">
              <a:solidFill>
                <a:schemeClr val="bg1"/>
              </a:solidFill>
              <a:latin typeface="Alibaba PuHuiTi M" pitchFamily="18" charset="-122"/>
              <a:ea typeface="Alibaba PuHuiTi M" pitchFamily="18" charset="-122"/>
              <a:cs typeface="Alibaba PuHuiTi M" pitchFamily="18" charset="-122"/>
            </a:endParaRPr>
          </a:p>
        </p:txBody>
      </p:sp>
    </p:spTree>
    <p:extLst>
      <p:ext uri="{BB962C8B-B14F-4D97-AF65-F5344CB8AC3E}">
        <p14:creationId xmlns:p14="http://schemas.microsoft.com/office/powerpoint/2010/main" val="3647349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461427E-ADA6-EE18-E090-A94B6B026BC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216"/>
            <a:ext cx="12208430" cy="6848784"/>
          </a:xfrm>
          <a:prstGeom prst="rect">
            <a:avLst/>
          </a:prstGeom>
        </p:spPr>
      </p:pic>
      <p:sp>
        <p:nvSpPr>
          <p:cNvPr id="2" name="文本框 1">
            <a:extLst>
              <a:ext uri="{FF2B5EF4-FFF2-40B4-BE49-F238E27FC236}">
                <a16:creationId xmlns:a16="http://schemas.microsoft.com/office/drawing/2014/main" id="{18AF7CB1-1988-48FF-6F00-CB4942E76BFD}"/>
              </a:ext>
            </a:extLst>
          </p:cNvPr>
          <p:cNvSpPr txBox="1"/>
          <p:nvPr userDrawn="1"/>
        </p:nvSpPr>
        <p:spPr>
          <a:xfrm>
            <a:off x="10710062" y="172969"/>
            <a:ext cx="1295547" cy="461665"/>
          </a:xfrm>
          <a:prstGeom prst="rect">
            <a:avLst/>
          </a:prstGeom>
          <a:noFill/>
        </p:spPr>
        <p:txBody>
          <a:bodyPr wrap="none" rtlCol="0">
            <a:spAutoFit/>
          </a:bodyPr>
          <a:lstStyle/>
          <a:p>
            <a:r>
              <a:rPr kumimoji="1" lang="en-US" altLang="zh-CN" sz="2400" b="0" i="0">
                <a:solidFill>
                  <a:schemeClr val="bg1"/>
                </a:solidFill>
                <a:latin typeface="Alibaba PuHuiTi M" pitchFamily="18" charset="-122"/>
                <a:ea typeface="Alibaba PuHuiTi M" pitchFamily="18" charset="-122"/>
                <a:cs typeface="Alibaba PuHuiTi M" pitchFamily="18" charset="-122"/>
              </a:rPr>
              <a:t>UNiLAB</a:t>
            </a:r>
            <a:endParaRPr kumimoji="1" lang="zh-CN" altLang="en-US" sz="2400" b="0" i="0">
              <a:solidFill>
                <a:schemeClr val="bg1"/>
              </a:solidFill>
              <a:latin typeface="Alibaba PuHuiTi M" pitchFamily="18" charset="-122"/>
              <a:ea typeface="Alibaba PuHuiTi M" pitchFamily="18" charset="-122"/>
              <a:cs typeface="Alibaba PuHuiTi M" pitchFamily="18" charset="-122"/>
            </a:endParaRPr>
          </a:p>
        </p:txBody>
      </p:sp>
    </p:spTree>
    <p:extLst>
      <p:ext uri="{BB962C8B-B14F-4D97-AF65-F5344CB8AC3E}">
        <p14:creationId xmlns:p14="http://schemas.microsoft.com/office/powerpoint/2010/main" val="2077053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7D2E471-96ED-C7EA-4439-BB842A2A880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215"/>
            <a:ext cx="12192000" cy="6839567"/>
          </a:xfrm>
          <a:prstGeom prst="rect">
            <a:avLst/>
          </a:prstGeom>
        </p:spPr>
      </p:pic>
      <p:sp>
        <p:nvSpPr>
          <p:cNvPr id="2" name="文本框 1">
            <a:extLst>
              <a:ext uri="{FF2B5EF4-FFF2-40B4-BE49-F238E27FC236}">
                <a16:creationId xmlns:a16="http://schemas.microsoft.com/office/drawing/2014/main" id="{551B387D-0DCE-6BC5-EB2D-2612C58C0E81}"/>
              </a:ext>
            </a:extLst>
          </p:cNvPr>
          <p:cNvSpPr txBox="1"/>
          <p:nvPr userDrawn="1"/>
        </p:nvSpPr>
        <p:spPr>
          <a:xfrm>
            <a:off x="10710062" y="172969"/>
            <a:ext cx="1295547" cy="461665"/>
          </a:xfrm>
          <a:prstGeom prst="rect">
            <a:avLst/>
          </a:prstGeom>
          <a:noFill/>
        </p:spPr>
        <p:txBody>
          <a:bodyPr wrap="none" rtlCol="0">
            <a:spAutoFit/>
          </a:bodyPr>
          <a:lstStyle/>
          <a:p>
            <a:r>
              <a:rPr kumimoji="1" lang="en-US" altLang="zh-CN" sz="2400" b="0" i="0">
                <a:solidFill>
                  <a:schemeClr val="bg1"/>
                </a:solidFill>
                <a:latin typeface="Alibaba PuHuiTi M" pitchFamily="18" charset="-122"/>
                <a:ea typeface="Alibaba PuHuiTi M" pitchFamily="18" charset="-122"/>
                <a:cs typeface="Alibaba PuHuiTi M" pitchFamily="18" charset="-122"/>
              </a:rPr>
              <a:t>UNiLAB</a:t>
            </a:r>
            <a:endParaRPr kumimoji="1" lang="zh-CN" altLang="en-US" sz="2400" b="0" i="0">
              <a:solidFill>
                <a:schemeClr val="bg1"/>
              </a:solidFill>
              <a:latin typeface="Alibaba PuHuiTi M" pitchFamily="18" charset="-122"/>
              <a:ea typeface="Alibaba PuHuiTi M" pitchFamily="18" charset="-122"/>
              <a:cs typeface="Alibaba PuHuiTi M" pitchFamily="18" charset="-122"/>
            </a:endParaRPr>
          </a:p>
        </p:txBody>
      </p:sp>
    </p:spTree>
    <p:extLst>
      <p:ext uri="{BB962C8B-B14F-4D97-AF65-F5344CB8AC3E}">
        <p14:creationId xmlns:p14="http://schemas.microsoft.com/office/powerpoint/2010/main" val="36053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5687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4BFCF1-9EA7-DE48-BF34-EFAD69CE9EAA}"/>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DE5BAF68-893C-9F48-9D78-BD53DE3A4D43}"/>
              </a:ext>
            </a:extLst>
          </p:cNvPr>
          <p:cNvSpPr>
            <a:spLocks noGrp="1"/>
          </p:cNvSpPr>
          <p:nvPr>
            <p:ph type="dt" sz="half" idx="10"/>
          </p:nvPr>
        </p:nvSpPr>
        <p:spPr/>
        <p:txBody>
          <a:bodyPr/>
          <a:lstStyle/>
          <a:p>
            <a:fld id="{2D9C076A-F903-BD4F-83A8-4709E1B0FDA1}" type="datetimeFigureOut">
              <a:rPr kumimoji="1" lang="zh-CN" altLang="en-US" smtClean="0"/>
              <a:t>2023/2/21</a:t>
            </a:fld>
            <a:endParaRPr kumimoji="1" lang="zh-CN" altLang="en-US"/>
          </a:p>
        </p:txBody>
      </p:sp>
      <p:sp>
        <p:nvSpPr>
          <p:cNvPr id="4" name="页脚占位符 3">
            <a:extLst>
              <a:ext uri="{FF2B5EF4-FFF2-40B4-BE49-F238E27FC236}">
                <a16:creationId xmlns:a16="http://schemas.microsoft.com/office/drawing/2014/main" id="{F5126555-A89A-8F46-87D8-A90CBB8608A6}"/>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3D3E528D-D35E-3B40-AE57-3CDCBD042A33}"/>
              </a:ext>
            </a:extLst>
          </p:cNvPr>
          <p:cNvSpPr>
            <a:spLocks noGrp="1"/>
          </p:cNvSpPr>
          <p:nvPr>
            <p:ph type="sldNum" sz="quarter" idx="12"/>
          </p:nvPr>
        </p:nvSpPr>
        <p:spPr/>
        <p:txBody>
          <a:bodyPr/>
          <a:lstStyle/>
          <a:p>
            <a:fld id="{4783E784-A65B-BD49-9870-F2670316AB1E}" type="slidenum">
              <a:rPr kumimoji="1" lang="zh-CN" altLang="en-US" smtClean="0"/>
              <a:t>‹#›</a:t>
            </a:fld>
            <a:endParaRPr kumimoji="1" lang="zh-CN" altLang="en-US"/>
          </a:p>
        </p:txBody>
      </p:sp>
    </p:spTree>
    <p:extLst>
      <p:ext uri="{BB962C8B-B14F-4D97-AF65-F5344CB8AC3E}">
        <p14:creationId xmlns:p14="http://schemas.microsoft.com/office/powerpoint/2010/main" val="2531828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C90874F-EAA8-0040-9FA9-A6E5D646AEEF}"/>
              </a:ext>
            </a:extLst>
          </p:cNvPr>
          <p:cNvSpPr>
            <a:spLocks noGrp="1"/>
          </p:cNvSpPr>
          <p:nvPr>
            <p:ph type="dt" sz="half" idx="10"/>
          </p:nvPr>
        </p:nvSpPr>
        <p:spPr/>
        <p:txBody>
          <a:bodyPr/>
          <a:lstStyle/>
          <a:p>
            <a:fld id="{2D9C076A-F903-BD4F-83A8-4709E1B0FDA1}" type="datetimeFigureOut">
              <a:rPr kumimoji="1" lang="zh-CN" altLang="en-US" smtClean="0"/>
              <a:t>2023/2/21</a:t>
            </a:fld>
            <a:endParaRPr kumimoji="1" lang="zh-CN" altLang="en-US"/>
          </a:p>
        </p:txBody>
      </p:sp>
      <p:sp>
        <p:nvSpPr>
          <p:cNvPr id="3" name="页脚占位符 2">
            <a:extLst>
              <a:ext uri="{FF2B5EF4-FFF2-40B4-BE49-F238E27FC236}">
                <a16:creationId xmlns:a16="http://schemas.microsoft.com/office/drawing/2014/main" id="{AD287A25-0806-9C42-8391-53AC38B16F2A}"/>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445F12A2-B35E-9248-87FB-0CC541965030}"/>
              </a:ext>
            </a:extLst>
          </p:cNvPr>
          <p:cNvSpPr>
            <a:spLocks noGrp="1"/>
          </p:cNvSpPr>
          <p:nvPr>
            <p:ph type="sldNum" sz="quarter" idx="12"/>
          </p:nvPr>
        </p:nvSpPr>
        <p:spPr/>
        <p:txBody>
          <a:bodyPr/>
          <a:lstStyle/>
          <a:p>
            <a:fld id="{4783E784-A65B-BD49-9870-F2670316AB1E}" type="slidenum">
              <a:rPr kumimoji="1" lang="zh-CN" altLang="en-US" smtClean="0"/>
              <a:t>‹#›</a:t>
            </a:fld>
            <a:endParaRPr kumimoji="1" lang="zh-CN" altLang="en-US"/>
          </a:p>
        </p:txBody>
      </p:sp>
    </p:spTree>
    <p:extLst>
      <p:ext uri="{BB962C8B-B14F-4D97-AF65-F5344CB8AC3E}">
        <p14:creationId xmlns:p14="http://schemas.microsoft.com/office/powerpoint/2010/main" val="40619326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6CFA3D-576F-2E44-895E-755477259E3D}"/>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AC9D08AF-AA0E-DB44-9254-3876C3CD9A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5FC00583-A120-3547-9CB6-F43AA027CD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A49A66D8-C21D-E948-A87C-D0536045B35B}"/>
              </a:ext>
            </a:extLst>
          </p:cNvPr>
          <p:cNvSpPr>
            <a:spLocks noGrp="1"/>
          </p:cNvSpPr>
          <p:nvPr>
            <p:ph type="dt" sz="half" idx="10"/>
          </p:nvPr>
        </p:nvSpPr>
        <p:spPr/>
        <p:txBody>
          <a:bodyPr/>
          <a:lstStyle/>
          <a:p>
            <a:fld id="{2D9C076A-F903-BD4F-83A8-4709E1B0FDA1}" type="datetimeFigureOut">
              <a:rPr kumimoji="1" lang="zh-CN" altLang="en-US" smtClean="0"/>
              <a:t>2023/2/21</a:t>
            </a:fld>
            <a:endParaRPr kumimoji="1" lang="zh-CN" altLang="en-US"/>
          </a:p>
        </p:txBody>
      </p:sp>
      <p:sp>
        <p:nvSpPr>
          <p:cNvPr id="6" name="页脚占位符 5">
            <a:extLst>
              <a:ext uri="{FF2B5EF4-FFF2-40B4-BE49-F238E27FC236}">
                <a16:creationId xmlns:a16="http://schemas.microsoft.com/office/drawing/2014/main" id="{D847D540-97D9-F740-9370-52BAE9EA749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8EBC2C7B-AE68-AB40-AA64-041557137C9A}"/>
              </a:ext>
            </a:extLst>
          </p:cNvPr>
          <p:cNvSpPr>
            <a:spLocks noGrp="1"/>
          </p:cNvSpPr>
          <p:nvPr>
            <p:ph type="sldNum" sz="quarter" idx="12"/>
          </p:nvPr>
        </p:nvSpPr>
        <p:spPr/>
        <p:txBody>
          <a:bodyPr/>
          <a:lstStyle/>
          <a:p>
            <a:fld id="{4783E784-A65B-BD49-9870-F2670316AB1E}" type="slidenum">
              <a:rPr kumimoji="1" lang="zh-CN" altLang="en-US" smtClean="0"/>
              <a:t>‹#›</a:t>
            </a:fld>
            <a:endParaRPr kumimoji="1" lang="zh-CN" altLang="en-US"/>
          </a:p>
        </p:txBody>
      </p:sp>
    </p:spTree>
    <p:extLst>
      <p:ext uri="{BB962C8B-B14F-4D97-AF65-F5344CB8AC3E}">
        <p14:creationId xmlns:p14="http://schemas.microsoft.com/office/powerpoint/2010/main" val="233324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37BFFE-0D22-504E-AA05-85CB932C0A6A}"/>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C13CEF64-0229-804D-BDF7-55EEA71721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DD6B63D0-C7C8-2C49-B761-BC3AAD4D2E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B2B57E7B-D702-634B-80E0-2F769FCF7F2F}"/>
              </a:ext>
            </a:extLst>
          </p:cNvPr>
          <p:cNvSpPr>
            <a:spLocks noGrp="1"/>
          </p:cNvSpPr>
          <p:nvPr>
            <p:ph type="dt" sz="half" idx="10"/>
          </p:nvPr>
        </p:nvSpPr>
        <p:spPr/>
        <p:txBody>
          <a:bodyPr/>
          <a:lstStyle/>
          <a:p>
            <a:fld id="{2D9C076A-F903-BD4F-83A8-4709E1B0FDA1}" type="datetimeFigureOut">
              <a:rPr kumimoji="1" lang="zh-CN" altLang="en-US" smtClean="0"/>
              <a:t>2023/2/21</a:t>
            </a:fld>
            <a:endParaRPr kumimoji="1" lang="zh-CN" altLang="en-US"/>
          </a:p>
        </p:txBody>
      </p:sp>
      <p:sp>
        <p:nvSpPr>
          <p:cNvPr id="6" name="页脚占位符 5">
            <a:extLst>
              <a:ext uri="{FF2B5EF4-FFF2-40B4-BE49-F238E27FC236}">
                <a16:creationId xmlns:a16="http://schemas.microsoft.com/office/drawing/2014/main" id="{A9BEB5A2-6267-E749-A476-3C3C9FEEEEE2}"/>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DEE218AF-7F4F-7A4F-9952-8D01ABD259C2}"/>
              </a:ext>
            </a:extLst>
          </p:cNvPr>
          <p:cNvSpPr>
            <a:spLocks noGrp="1"/>
          </p:cNvSpPr>
          <p:nvPr>
            <p:ph type="sldNum" sz="quarter" idx="12"/>
          </p:nvPr>
        </p:nvSpPr>
        <p:spPr/>
        <p:txBody>
          <a:bodyPr/>
          <a:lstStyle/>
          <a:p>
            <a:fld id="{4783E784-A65B-BD49-9870-F2670316AB1E}" type="slidenum">
              <a:rPr kumimoji="1" lang="zh-CN" altLang="en-US" smtClean="0"/>
              <a:t>‹#›</a:t>
            </a:fld>
            <a:endParaRPr kumimoji="1" lang="zh-CN" altLang="en-US"/>
          </a:p>
        </p:txBody>
      </p:sp>
    </p:spTree>
    <p:extLst>
      <p:ext uri="{BB962C8B-B14F-4D97-AF65-F5344CB8AC3E}">
        <p14:creationId xmlns:p14="http://schemas.microsoft.com/office/powerpoint/2010/main" val="26682396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DE62F93-4CA0-2E44-B514-6CD82B14B6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3B007996-F299-3042-81D8-92E95BECBE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FEED5263-5C2E-8942-A3C8-2C5B11BE6A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9C076A-F903-BD4F-83A8-4709E1B0FDA1}" type="datetimeFigureOut">
              <a:rPr kumimoji="1" lang="zh-CN" altLang="en-US" smtClean="0"/>
              <a:t>2023/2/21</a:t>
            </a:fld>
            <a:endParaRPr kumimoji="1" lang="zh-CN" altLang="en-US"/>
          </a:p>
        </p:txBody>
      </p:sp>
      <p:sp>
        <p:nvSpPr>
          <p:cNvPr id="5" name="页脚占位符 4">
            <a:extLst>
              <a:ext uri="{FF2B5EF4-FFF2-40B4-BE49-F238E27FC236}">
                <a16:creationId xmlns:a16="http://schemas.microsoft.com/office/drawing/2014/main" id="{DEB99FF5-1A8B-644B-BA5C-65AB7371E1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B3F290BD-ECA1-1246-A58A-07FBF33745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83E784-A65B-BD49-9870-F2670316AB1E}" type="slidenum">
              <a:rPr kumimoji="1" lang="zh-CN" altLang="en-US" smtClean="0"/>
              <a:t>‹#›</a:t>
            </a:fld>
            <a:endParaRPr kumimoji="1" lang="zh-CN" altLang="en-US"/>
          </a:p>
        </p:txBody>
      </p:sp>
      <p:sp>
        <p:nvSpPr>
          <p:cNvPr id="7" name="文本框 6">
            <a:extLst>
              <a:ext uri="{FF2B5EF4-FFF2-40B4-BE49-F238E27FC236}">
                <a16:creationId xmlns:a16="http://schemas.microsoft.com/office/drawing/2014/main" id="{2D197AA7-844A-C3DC-9149-323E7A40DA20}"/>
              </a:ext>
            </a:extLst>
          </p:cNvPr>
          <p:cNvSpPr txBox="1"/>
          <p:nvPr userDrawn="1"/>
        </p:nvSpPr>
        <p:spPr>
          <a:xfrm>
            <a:off x="10710062" y="172969"/>
            <a:ext cx="1295547" cy="461665"/>
          </a:xfrm>
          <a:prstGeom prst="rect">
            <a:avLst/>
          </a:prstGeom>
          <a:noFill/>
        </p:spPr>
        <p:txBody>
          <a:bodyPr wrap="none" rtlCol="0">
            <a:spAutoFit/>
          </a:bodyPr>
          <a:lstStyle/>
          <a:p>
            <a:r>
              <a:rPr kumimoji="1" lang="en-US" altLang="zh-CN" sz="2400" b="0" i="0">
                <a:solidFill>
                  <a:schemeClr val="bg1"/>
                </a:solidFill>
                <a:latin typeface="Alibaba PuHuiTi M" pitchFamily="18" charset="-122"/>
                <a:ea typeface="Alibaba PuHuiTi M" pitchFamily="18" charset="-122"/>
                <a:cs typeface="Alibaba PuHuiTi M" pitchFamily="18" charset="-122"/>
              </a:rPr>
              <a:t>UNiLAB</a:t>
            </a:r>
            <a:endParaRPr kumimoji="1" lang="zh-CN" altLang="en-US" sz="2400" b="0" i="0">
              <a:solidFill>
                <a:schemeClr val="bg1"/>
              </a:solidFill>
              <a:latin typeface="Alibaba PuHuiTi M" pitchFamily="18" charset="-122"/>
              <a:ea typeface="Alibaba PuHuiTi M" pitchFamily="18" charset="-122"/>
              <a:cs typeface="Alibaba PuHuiTi M" pitchFamily="18" charset="-122"/>
            </a:endParaRPr>
          </a:p>
        </p:txBody>
      </p:sp>
    </p:spTree>
    <p:extLst>
      <p:ext uri="{BB962C8B-B14F-4D97-AF65-F5344CB8AC3E}">
        <p14:creationId xmlns:p14="http://schemas.microsoft.com/office/powerpoint/2010/main" val="1390346423"/>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1" r:id="rId3"/>
    <p:sldLayoutId id="2147483662" r:id="rId4"/>
    <p:sldLayoutId id="2147483660" r:id="rId5"/>
    <p:sldLayoutId id="2147483663" r:id="rId6"/>
    <p:sldLayoutId id="2147483664" r:id="rId7"/>
    <p:sldLayoutId id="2147483665" r:id="rId8"/>
    <p:sldLayoutId id="2147483666" r:id="rId9"/>
    <p:sldLayoutId id="2147483667" r:id="rId10"/>
    <p:sldLayoutId id="2147483668" r:id="rId11"/>
    <p:sldLayoutId id="2147483650" r:id="rId12"/>
    <p:sldLayoutId id="2147483670"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Layout" Target="../slideLayouts/slideLayout2.xml"/><Relationship Id="rId4" Type="http://schemas.openxmlformats.org/officeDocument/2006/relationships/tags" Target="../tags/tag4.xml"/></Relationships>
</file>

<file path=ppt/slides/_rels/slide20.xml.rels><?xml version="1.0" encoding="UTF-8" standalone="yes"?>
<Relationships xmlns="http://schemas.openxmlformats.org/package/2006/relationships"><Relationship Id="rId2" Type="http://schemas.openxmlformats.org/officeDocument/2006/relationships/hyperlink" Target="mailto:chenyongbao@usst.end"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chart" Target="../charts/chart3.xml"/><Relationship Id="rId4" Type="http://schemas.openxmlformats.org/officeDocument/2006/relationships/chart" Target="../charts/chart2.xm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副标题 4">
            <a:extLst>
              <a:ext uri="{FF2B5EF4-FFF2-40B4-BE49-F238E27FC236}">
                <a16:creationId xmlns:a16="http://schemas.microsoft.com/office/drawing/2014/main" id="{3FDF3198-6C01-F14A-A33C-C7A651ED8152}"/>
              </a:ext>
            </a:extLst>
          </p:cNvPr>
          <p:cNvSpPr txBox="1">
            <a:spLocks/>
          </p:cNvSpPr>
          <p:nvPr/>
        </p:nvSpPr>
        <p:spPr>
          <a:xfrm>
            <a:off x="305800" y="4582349"/>
            <a:ext cx="3664166" cy="558799"/>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altLang="zh-CN" sz="2000" b="1" i="1">
                <a:solidFill>
                  <a:schemeClr val="bg1"/>
                </a:solidFill>
                <a:latin typeface="Arial" panose="020B0604020202020204" pitchFamily="34" charset="0"/>
                <a:ea typeface="思源黑体 CN Medium" panose="020B0600000000000000" pitchFamily="34" charset="-122"/>
                <a:sym typeface="Arial" panose="020B0604020202020204" pitchFamily="34" charset="0"/>
              </a:rPr>
              <a:t>AiEnergy_USST</a:t>
            </a:r>
          </a:p>
        </p:txBody>
      </p:sp>
      <p:sp>
        <p:nvSpPr>
          <p:cNvPr id="9" name="文本占位符 5">
            <a:extLst>
              <a:ext uri="{FF2B5EF4-FFF2-40B4-BE49-F238E27FC236}">
                <a16:creationId xmlns:a16="http://schemas.microsoft.com/office/drawing/2014/main" id="{A2C5A8E6-8CB4-4247-9576-97BA801D20D9}"/>
              </a:ext>
            </a:extLst>
          </p:cNvPr>
          <p:cNvSpPr txBox="1">
            <a:spLocks/>
          </p:cNvSpPr>
          <p:nvPr/>
        </p:nvSpPr>
        <p:spPr>
          <a:xfrm>
            <a:off x="305800" y="4993012"/>
            <a:ext cx="2735396" cy="296271"/>
          </a:xfrm>
          <a:prstGeom prst="rect">
            <a:avLst/>
          </a:prstGeom>
        </p:spPr>
        <p:txBody>
          <a:bodyPr vert="horz" lIns="121920" tIns="60960" rIns="121920" bIns="6096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800" i="1">
                <a:solidFill>
                  <a:schemeClr val="bg1"/>
                </a:solidFill>
                <a:latin typeface="Arial" panose="020B0604020202020204" pitchFamily="34" charset="0"/>
                <a:ea typeface="思源黑体 CN Medium" panose="020B0600000000000000" pitchFamily="34" charset="-122"/>
                <a:sym typeface="Arial" panose="020B0604020202020204" pitchFamily="34" charset="0"/>
              </a:rPr>
              <a:t>Dr. Yongbao Chen</a:t>
            </a:r>
          </a:p>
        </p:txBody>
      </p:sp>
      <p:sp>
        <p:nvSpPr>
          <p:cNvPr id="10" name="文本占位符 6">
            <a:extLst>
              <a:ext uri="{FF2B5EF4-FFF2-40B4-BE49-F238E27FC236}">
                <a16:creationId xmlns:a16="http://schemas.microsoft.com/office/drawing/2014/main" id="{6A24F3A1-AEF6-4A4D-91BE-C89C9016C7BD}"/>
              </a:ext>
            </a:extLst>
          </p:cNvPr>
          <p:cNvSpPr txBox="1">
            <a:spLocks/>
          </p:cNvSpPr>
          <p:nvPr/>
        </p:nvSpPr>
        <p:spPr>
          <a:xfrm>
            <a:off x="305800" y="5551810"/>
            <a:ext cx="2300094" cy="296271"/>
          </a:xfrm>
          <a:prstGeom prst="rect">
            <a:avLst/>
          </a:prstGeom>
        </p:spPr>
        <p:txBody>
          <a:bodyPr vert="horz" lIns="121920" tIns="60960" rIns="121920" bIns="60960" rtlCol="0" anchor="ctr"/>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altLang="zh-CN" sz="1800" i="1">
                <a:solidFill>
                  <a:schemeClr val="bg1"/>
                </a:solidFill>
                <a:latin typeface="Arial" panose="020B0604020202020204" pitchFamily="34" charset="0"/>
                <a:ea typeface="思源黑体 CN Medium" panose="020B0600000000000000" pitchFamily="34" charset="-122"/>
                <a:sym typeface="Arial" panose="020B0604020202020204" pitchFamily="34" charset="0"/>
              </a:rPr>
              <a:t>DATE:2023.02.20</a:t>
            </a:r>
            <a:endParaRPr lang="en-US" altLang="en-US" sz="1800" i="1">
              <a:solidFill>
                <a:schemeClr val="bg1"/>
              </a:solidFill>
              <a:latin typeface="Arial" panose="020B0604020202020204" pitchFamily="34" charset="0"/>
              <a:ea typeface="思源黑体 CN Medium" panose="020B0600000000000000" pitchFamily="34" charset="-122"/>
              <a:sym typeface="Arial" panose="020B0604020202020204" pitchFamily="34" charset="0"/>
            </a:endParaRPr>
          </a:p>
        </p:txBody>
      </p:sp>
    </p:spTree>
    <p:extLst>
      <p:ext uri="{BB962C8B-B14F-4D97-AF65-F5344CB8AC3E}">
        <p14:creationId xmlns:p14="http://schemas.microsoft.com/office/powerpoint/2010/main" val="17872027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65597" y="560314"/>
            <a:ext cx="7406990"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Methods and algorithms selection</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sp>
        <p:nvSpPr>
          <p:cNvPr id="13" name="Rectangle 39">
            <a:extLst>
              <a:ext uri="{FF2B5EF4-FFF2-40B4-BE49-F238E27FC236}">
                <a16:creationId xmlns:a16="http://schemas.microsoft.com/office/drawing/2014/main" id="{E6BA379E-89ED-47A6-ABB5-BCCEC2EEFF0E}"/>
              </a:ext>
            </a:extLst>
          </p:cNvPr>
          <p:cNvSpPr/>
          <p:nvPr/>
        </p:nvSpPr>
        <p:spPr>
          <a:xfrm>
            <a:off x="5157543" y="1232741"/>
            <a:ext cx="6790615" cy="4739759"/>
          </a:xfrm>
          <a:prstGeom prst="rect">
            <a:avLst/>
          </a:prstGeom>
        </p:spPr>
        <p:txBody>
          <a:bodyPr wrap="square" lIns="0" tIns="0" rIns="0" bIns="0">
            <a:spAutoFit/>
          </a:bodyPr>
          <a:lstStyle/>
          <a:p>
            <a:pPr algn="just" defTabSz="866943" fontAlgn="base">
              <a:spcBef>
                <a:spcPct val="0"/>
              </a:spcBef>
              <a:spcAft>
                <a:spcPct val="0"/>
              </a:spcAft>
            </a:pP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Input features: Wind speed, wind direction, temperature, </a:t>
            </a:r>
            <a:r>
              <a:rPr lang="en-US" altLang="zh-CN" sz="2200" b="1" dirty="0">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shifting features</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 </a:t>
            </a:r>
            <a:r>
              <a:rPr lang="en-US" altLang="zh-CN" sz="2200" b="1" dirty="0">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labels (0,1, generated feature, 0 represents low solar output day, 1 represents high solar output day.</a:t>
            </a:r>
          </a:p>
          <a:p>
            <a:pPr algn="just" defTabSz="866943" fontAlgn="base">
              <a:spcBef>
                <a:spcPct val="0"/>
              </a:spcBef>
              <a:spcAft>
                <a:spcPct val="0"/>
              </a:spcAft>
            </a:pPr>
            <a:endParaRPr lang="en-US" altLang="zh-CN" sz="2200" b="1" dirty="0">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endParaRPr>
          </a:p>
          <a:p>
            <a:pPr algn="just" defTabSz="866943" fontAlgn="base">
              <a:spcBef>
                <a:spcPct val="0"/>
              </a:spcBef>
              <a:spcAft>
                <a:spcPct val="0"/>
              </a:spcAft>
            </a:pP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Output feature: Solar irradiance</a:t>
            </a:r>
          </a:p>
          <a:p>
            <a:pPr algn="just" defTabSz="866943" fontAlgn="base">
              <a:spcBef>
                <a:spcPct val="0"/>
              </a:spcBef>
              <a:spcAft>
                <a:spcPct val="0"/>
              </a:spcAft>
            </a:pPr>
            <a:endPar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a:p>
            <a:pPr algn="just" defTabSz="866943" fontAlgn="base">
              <a:spcBef>
                <a:spcPct val="0"/>
              </a:spcBef>
              <a:spcAft>
                <a:spcPct val="0"/>
              </a:spcAft>
            </a:pP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Selected algorithms: </a:t>
            </a:r>
            <a:r>
              <a:rPr lang="en-US" altLang="zh-CN" sz="2200" b="1" dirty="0">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LightGBM</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 Random Forest (RF), ElasticNet, Lasso, </a:t>
            </a:r>
            <a:r>
              <a:rPr lang="en-US" altLang="zh-CN" sz="2200" b="1" dirty="0">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XGBoost</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 SVR, LSTM.</a:t>
            </a:r>
          </a:p>
          <a:p>
            <a:pPr algn="just" defTabSz="866943" fontAlgn="base">
              <a:spcBef>
                <a:spcPct val="0"/>
              </a:spcBef>
              <a:spcAft>
                <a:spcPct val="0"/>
              </a:spcAft>
            </a:pPr>
            <a:endPar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a:p>
            <a:pPr algn="just" defTabSz="866943" fontAlgn="base">
              <a:spcBef>
                <a:spcPct val="0"/>
              </a:spcBef>
              <a:spcAft>
                <a:spcPct val="0"/>
              </a:spcAft>
            </a:pP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Method: stand-alone algorithms, boosting and  stacking method.</a:t>
            </a:r>
          </a:p>
          <a:p>
            <a:pPr algn="just" defTabSz="866943" fontAlgn="base">
              <a:spcBef>
                <a:spcPct val="0"/>
              </a:spcBef>
              <a:spcAft>
                <a:spcPct val="0"/>
              </a:spcAft>
            </a:pPr>
            <a:endPar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a:p>
            <a:pPr algn="just" defTabSz="866943" fontAlgn="base">
              <a:spcBef>
                <a:spcPct val="0"/>
              </a:spcBef>
              <a:spcAft>
                <a:spcPct val="0"/>
              </a:spcAft>
            </a:pP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Evaluation index: </a:t>
            </a:r>
            <a:endParaRPr lang="zh-CN" altLang="en-US"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p:txBody>
      </p:sp>
      <p:pic>
        <p:nvPicPr>
          <p:cNvPr id="36" name="图片 35">
            <a:extLst>
              <a:ext uri="{FF2B5EF4-FFF2-40B4-BE49-F238E27FC236}">
                <a16:creationId xmlns:a16="http://schemas.microsoft.com/office/drawing/2014/main" id="{4E93AA01-0D05-A8AD-685D-290D66C2D849}"/>
              </a:ext>
            </a:extLst>
          </p:cNvPr>
          <p:cNvPicPr>
            <a:picLocks noChangeAspect="1"/>
          </p:cNvPicPr>
          <p:nvPr/>
        </p:nvPicPr>
        <p:blipFill>
          <a:blip r:embed="rId3"/>
          <a:stretch>
            <a:fillRect/>
          </a:stretch>
        </p:blipFill>
        <p:spPr>
          <a:xfrm>
            <a:off x="360511" y="1232741"/>
            <a:ext cx="4396786" cy="5245288"/>
          </a:xfrm>
          <a:prstGeom prst="rect">
            <a:avLst/>
          </a:prstGeom>
        </p:spPr>
      </p:pic>
      <p:pic>
        <p:nvPicPr>
          <p:cNvPr id="38" name="图片 37">
            <a:extLst>
              <a:ext uri="{FF2B5EF4-FFF2-40B4-BE49-F238E27FC236}">
                <a16:creationId xmlns:a16="http://schemas.microsoft.com/office/drawing/2014/main" id="{1F8A1C73-44B0-4CD2-121F-E85D1B50A18C}"/>
              </a:ext>
            </a:extLst>
          </p:cNvPr>
          <p:cNvPicPr>
            <a:picLocks noChangeAspect="1"/>
          </p:cNvPicPr>
          <p:nvPr/>
        </p:nvPicPr>
        <p:blipFill>
          <a:blip r:embed="rId4"/>
          <a:stretch>
            <a:fillRect/>
          </a:stretch>
        </p:blipFill>
        <p:spPr>
          <a:xfrm>
            <a:off x="7511628" y="5430827"/>
            <a:ext cx="4504266" cy="866859"/>
          </a:xfrm>
          <a:prstGeom prst="rect">
            <a:avLst/>
          </a:prstGeom>
        </p:spPr>
      </p:pic>
    </p:spTree>
    <p:extLst>
      <p:ext uri="{BB962C8B-B14F-4D97-AF65-F5344CB8AC3E}">
        <p14:creationId xmlns:p14="http://schemas.microsoft.com/office/powerpoint/2010/main" val="2316027293"/>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65597" y="560314"/>
            <a:ext cx="7406990"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A novel early classification approach</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pic>
        <p:nvPicPr>
          <p:cNvPr id="3" name="图片 2">
            <a:extLst>
              <a:ext uri="{FF2B5EF4-FFF2-40B4-BE49-F238E27FC236}">
                <a16:creationId xmlns:a16="http://schemas.microsoft.com/office/drawing/2014/main" id="{0434D2F9-E357-E462-DA76-D204C43020C0}"/>
              </a:ext>
            </a:extLst>
          </p:cNvPr>
          <p:cNvPicPr>
            <a:picLocks noChangeAspect="1"/>
          </p:cNvPicPr>
          <p:nvPr/>
        </p:nvPicPr>
        <p:blipFill>
          <a:blip r:embed="rId3"/>
          <a:stretch>
            <a:fillRect/>
          </a:stretch>
        </p:blipFill>
        <p:spPr>
          <a:xfrm>
            <a:off x="460587" y="1503834"/>
            <a:ext cx="6367116" cy="5354166"/>
          </a:xfrm>
          <a:prstGeom prst="rect">
            <a:avLst/>
          </a:prstGeom>
        </p:spPr>
      </p:pic>
      <p:pic>
        <p:nvPicPr>
          <p:cNvPr id="4" name="Picture 2">
            <a:extLst>
              <a:ext uri="{FF2B5EF4-FFF2-40B4-BE49-F238E27FC236}">
                <a16:creationId xmlns:a16="http://schemas.microsoft.com/office/drawing/2014/main" id="{FCE77A2C-090C-A45A-D1F7-4E9ACEF2CA1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7148" y="1503834"/>
            <a:ext cx="4104639" cy="5355438"/>
          </a:xfrm>
          <a:prstGeom prst="rect">
            <a:avLst/>
          </a:prstGeom>
        </p:spPr>
      </p:pic>
      <p:sp>
        <p:nvSpPr>
          <p:cNvPr id="5" name="Rectangle 39">
            <a:extLst>
              <a:ext uri="{FF2B5EF4-FFF2-40B4-BE49-F238E27FC236}">
                <a16:creationId xmlns:a16="http://schemas.microsoft.com/office/drawing/2014/main" id="{8D2FD1A7-73BB-7E5A-DD52-EECAD6BB419F}"/>
              </a:ext>
            </a:extLst>
          </p:cNvPr>
          <p:cNvSpPr/>
          <p:nvPr/>
        </p:nvSpPr>
        <p:spPr>
          <a:xfrm>
            <a:off x="165597" y="1096936"/>
            <a:ext cx="9868746" cy="338554"/>
          </a:xfrm>
          <a:prstGeom prst="rect">
            <a:avLst/>
          </a:prstGeom>
        </p:spPr>
        <p:txBody>
          <a:bodyPr wrap="square" lIns="0" tIns="0" rIns="0" bIns="0">
            <a:spAutoFit/>
          </a:bodyPr>
          <a:lstStyle/>
          <a:p>
            <a:pPr algn="just" defTabSz="866943" fontAlgn="base">
              <a:spcBef>
                <a:spcPct val="0"/>
              </a:spcBef>
              <a:spcAft>
                <a:spcPct val="0"/>
              </a:spcAft>
            </a:pPr>
            <a:r>
              <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This early classification approach was used to generate new input feature.</a:t>
            </a:r>
            <a:endParaRPr lang="zh-CN" altLang="en-US"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endParaRPr>
          </a:p>
        </p:txBody>
      </p:sp>
    </p:spTree>
    <p:extLst>
      <p:ext uri="{BB962C8B-B14F-4D97-AF65-F5344CB8AC3E}">
        <p14:creationId xmlns:p14="http://schemas.microsoft.com/office/powerpoint/2010/main" val="1072640791"/>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65597" y="560314"/>
            <a:ext cx="7406990"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A novel early classification approach</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sp>
        <p:nvSpPr>
          <p:cNvPr id="5" name="Rectangle 39">
            <a:extLst>
              <a:ext uri="{FF2B5EF4-FFF2-40B4-BE49-F238E27FC236}">
                <a16:creationId xmlns:a16="http://schemas.microsoft.com/office/drawing/2014/main" id="{8D2FD1A7-73BB-7E5A-DD52-EECAD6BB419F}"/>
              </a:ext>
            </a:extLst>
          </p:cNvPr>
          <p:cNvSpPr/>
          <p:nvPr/>
        </p:nvSpPr>
        <p:spPr>
          <a:xfrm>
            <a:off x="165596" y="1096936"/>
            <a:ext cx="11721603" cy="677108"/>
          </a:xfrm>
          <a:prstGeom prst="rect">
            <a:avLst/>
          </a:prstGeom>
        </p:spPr>
        <p:txBody>
          <a:bodyPr wrap="square" lIns="0" tIns="0" rIns="0" bIns="0">
            <a:spAutoFit/>
          </a:bodyPr>
          <a:lstStyle/>
          <a:p>
            <a:pPr algn="just" defTabSz="866943" fontAlgn="base">
              <a:spcBef>
                <a:spcPct val="0"/>
              </a:spcBef>
              <a:spcAft>
                <a:spcPct val="0"/>
              </a:spcAft>
            </a:pPr>
            <a:r>
              <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This early classification approach was used to generate new input feature. 0 represents low solar output day, 1 represents high solar output day</a:t>
            </a:r>
            <a:endParaRPr lang="zh-CN" altLang="en-US"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endParaRPr>
          </a:p>
        </p:txBody>
      </p:sp>
      <p:pic>
        <p:nvPicPr>
          <p:cNvPr id="6" name="图片 5">
            <a:extLst>
              <a:ext uri="{FF2B5EF4-FFF2-40B4-BE49-F238E27FC236}">
                <a16:creationId xmlns:a16="http://schemas.microsoft.com/office/drawing/2014/main" id="{A314A530-AB60-7F11-180B-74F9F2619949}"/>
              </a:ext>
            </a:extLst>
          </p:cNvPr>
          <p:cNvPicPr>
            <a:picLocks noChangeAspect="1"/>
          </p:cNvPicPr>
          <p:nvPr/>
        </p:nvPicPr>
        <p:blipFill>
          <a:blip r:embed="rId2"/>
          <a:stretch>
            <a:fillRect/>
          </a:stretch>
        </p:blipFill>
        <p:spPr>
          <a:xfrm>
            <a:off x="165597" y="2051683"/>
            <a:ext cx="7589870" cy="4581442"/>
          </a:xfrm>
          <a:prstGeom prst="rect">
            <a:avLst/>
          </a:prstGeom>
        </p:spPr>
      </p:pic>
      <p:pic>
        <p:nvPicPr>
          <p:cNvPr id="8" name="图片 7">
            <a:extLst>
              <a:ext uri="{FF2B5EF4-FFF2-40B4-BE49-F238E27FC236}">
                <a16:creationId xmlns:a16="http://schemas.microsoft.com/office/drawing/2014/main" id="{9E7D4F55-4E65-9813-1CF4-31711C0F74F5}"/>
              </a:ext>
            </a:extLst>
          </p:cNvPr>
          <p:cNvPicPr>
            <a:picLocks noChangeAspect="1"/>
          </p:cNvPicPr>
          <p:nvPr/>
        </p:nvPicPr>
        <p:blipFill rotWithShape="1">
          <a:blip r:embed="rId3"/>
          <a:srcRect r="18864"/>
          <a:stretch/>
        </p:blipFill>
        <p:spPr>
          <a:xfrm>
            <a:off x="7863841" y="3210390"/>
            <a:ext cx="4270936" cy="2631954"/>
          </a:xfrm>
          <a:prstGeom prst="rect">
            <a:avLst/>
          </a:prstGeom>
        </p:spPr>
      </p:pic>
      <p:sp>
        <p:nvSpPr>
          <p:cNvPr id="9" name="文本框 8">
            <a:extLst>
              <a:ext uri="{FF2B5EF4-FFF2-40B4-BE49-F238E27FC236}">
                <a16:creationId xmlns:a16="http://schemas.microsoft.com/office/drawing/2014/main" id="{77AC4474-341B-11C8-D4AE-C0B5B24D56C6}"/>
              </a:ext>
            </a:extLst>
          </p:cNvPr>
          <p:cNvSpPr txBox="1"/>
          <p:nvPr/>
        </p:nvSpPr>
        <p:spPr>
          <a:xfrm>
            <a:off x="2982392" y="2367279"/>
            <a:ext cx="3249075" cy="369332"/>
          </a:xfrm>
          <a:prstGeom prst="rect">
            <a:avLst/>
          </a:prstGeom>
          <a:noFill/>
        </p:spPr>
        <p:txBody>
          <a:bodyPr wrap="square">
            <a:spAutoFit/>
          </a:bodyPr>
          <a:lstStyle/>
          <a:p>
            <a:pPr algn="l"/>
            <a:r>
              <a:rPr lang="en-US" altLang="zh-CN" b="1" i="0">
                <a:solidFill>
                  <a:srgbClr val="FF0000"/>
                </a:solidFill>
                <a:effectLst/>
                <a:latin typeface="pingfang SC"/>
              </a:rPr>
              <a:t>Training dataset label results</a:t>
            </a:r>
          </a:p>
        </p:txBody>
      </p:sp>
      <p:sp>
        <p:nvSpPr>
          <p:cNvPr id="10" name="文本框 9">
            <a:extLst>
              <a:ext uri="{FF2B5EF4-FFF2-40B4-BE49-F238E27FC236}">
                <a16:creationId xmlns:a16="http://schemas.microsoft.com/office/drawing/2014/main" id="{798CC512-71B1-4512-7886-DE70CA23316D}"/>
              </a:ext>
            </a:extLst>
          </p:cNvPr>
          <p:cNvSpPr txBox="1"/>
          <p:nvPr/>
        </p:nvSpPr>
        <p:spPr>
          <a:xfrm>
            <a:off x="9663022" y="3573281"/>
            <a:ext cx="2827005" cy="369332"/>
          </a:xfrm>
          <a:prstGeom prst="rect">
            <a:avLst/>
          </a:prstGeom>
          <a:noFill/>
        </p:spPr>
        <p:txBody>
          <a:bodyPr wrap="square">
            <a:spAutoFit/>
          </a:bodyPr>
          <a:lstStyle/>
          <a:p>
            <a:pPr algn="l"/>
            <a:r>
              <a:rPr lang="en-US" altLang="zh-CN" b="1" i="0">
                <a:solidFill>
                  <a:srgbClr val="FF0000"/>
                </a:solidFill>
                <a:effectLst/>
                <a:latin typeface="pingfang SC"/>
              </a:rPr>
              <a:t>Test dataset label results</a:t>
            </a:r>
          </a:p>
        </p:txBody>
      </p:sp>
    </p:spTree>
    <p:extLst>
      <p:ext uri="{BB962C8B-B14F-4D97-AF65-F5344CB8AC3E}">
        <p14:creationId xmlns:p14="http://schemas.microsoft.com/office/powerpoint/2010/main" val="1543741071"/>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F2F994E-654B-7640-ABB5-0483E1D187B2}"/>
              </a:ext>
            </a:extLst>
          </p:cNvPr>
          <p:cNvSpPr txBox="1"/>
          <p:nvPr/>
        </p:nvSpPr>
        <p:spPr>
          <a:xfrm>
            <a:off x="4872133" y="906505"/>
            <a:ext cx="1604927" cy="2646878"/>
          </a:xfrm>
          <a:prstGeom prst="rect">
            <a:avLst/>
          </a:prstGeom>
          <a:noFill/>
        </p:spPr>
        <p:txBody>
          <a:bodyPr wrap="none" rtlCol="0">
            <a:spAutoFit/>
          </a:bodyPr>
          <a:lstStyle/>
          <a:p>
            <a:r>
              <a:rPr lang="en-US" altLang="zh-CN" sz="16600">
                <a:gradFill>
                  <a:gsLst>
                    <a:gs pos="100000">
                      <a:schemeClr val="bg1"/>
                    </a:gs>
                    <a:gs pos="0">
                      <a:schemeClr val="bg1">
                        <a:alpha val="0"/>
                      </a:schemeClr>
                    </a:gs>
                  </a:gsLst>
                  <a:lin ang="10800000" scaled="1"/>
                </a:gradFill>
                <a:latin typeface="Arial Black" panose="020B0A04020102020204" pitchFamily="34" charset="0"/>
              </a:rPr>
              <a:t>0</a:t>
            </a:r>
            <a:endParaRPr lang="zh-CN" altLang="en-US" sz="16600">
              <a:gradFill>
                <a:gsLst>
                  <a:gs pos="100000">
                    <a:schemeClr val="bg1"/>
                  </a:gs>
                  <a:gs pos="0">
                    <a:schemeClr val="bg1">
                      <a:alpha val="0"/>
                    </a:schemeClr>
                  </a:gs>
                </a:gsLst>
                <a:lin ang="10800000" scaled="1"/>
              </a:gradFill>
              <a:latin typeface="Arial Black" panose="020B0A04020102020204" pitchFamily="34" charset="0"/>
            </a:endParaRPr>
          </a:p>
        </p:txBody>
      </p:sp>
      <p:sp>
        <p:nvSpPr>
          <p:cNvPr id="3" name="文本框 2">
            <a:extLst>
              <a:ext uri="{FF2B5EF4-FFF2-40B4-BE49-F238E27FC236}">
                <a16:creationId xmlns:a16="http://schemas.microsoft.com/office/drawing/2014/main" id="{D3ABAA81-DF1F-7D48-95A1-1FAB28AABF62}"/>
              </a:ext>
            </a:extLst>
          </p:cNvPr>
          <p:cNvSpPr txBox="1"/>
          <p:nvPr/>
        </p:nvSpPr>
        <p:spPr>
          <a:xfrm>
            <a:off x="5714941" y="906505"/>
            <a:ext cx="1604927" cy="2646878"/>
          </a:xfrm>
          <a:prstGeom prst="rect">
            <a:avLst/>
          </a:prstGeom>
          <a:noFill/>
        </p:spPr>
        <p:txBody>
          <a:bodyPr wrap="none" rtlCol="0">
            <a:spAutoFit/>
          </a:bodyPr>
          <a:lstStyle/>
          <a:p>
            <a:r>
              <a:rPr lang="en-US" altLang="zh-CN" sz="16600">
                <a:gradFill>
                  <a:gsLst>
                    <a:gs pos="100000">
                      <a:schemeClr val="bg1"/>
                    </a:gs>
                    <a:gs pos="0">
                      <a:schemeClr val="bg1">
                        <a:alpha val="0"/>
                      </a:schemeClr>
                    </a:gs>
                  </a:gsLst>
                  <a:lin ang="10800000" scaled="1"/>
                </a:gradFill>
                <a:latin typeface="Arial Black" panose="020B0A04020102020204" pitchFamily="34" charset="0"/>
              </a:rPr>
              <a:t>3</a:t>
            </a:r>
            <a:endParaRPr lang="zh-CN" altLang="en-US" sz="16600">
              <a:gradFill>
                <a:gsLst>
                  <a:gs pos="100000">
                    <a:schemeClr val="bg1"/>
                  </a:gs>
                  <a:gs pos="0">
                    <a:schemeClr val="bg1">
                      <a:alpha val="0"/>
                    </a:schemeClr>
                  </a:gs>
                </a:gsLst>
                <a:lin ang="10800000" scaled="1"/>
              </a:gradFill>
              <a:latin typeface="Arial Black" panose="020B0A04020102020204" pitchFamily="34" charset="0"/>
            </a:endParaRPr>
          </a:p>
        </p:txBody>
      </p:sp>
      <p:sp>
        <p:nvSpPr>
          <p:cNvPr id="4" name="TextBox 21">
            <a:extLst>
              <a:ext uri="{FF2B5EF4-FFF2-40B4-BE49-F238E27FC236}">
                <a16:creationId xmlns:a16="http://schemas.microsoft.com/office/drawing/2014/main" id="{11A39771-8571-EF41-8982-0DF79FE69F0E}"/>
              </a:ext>
            </a:extLst>
          </p:cNvPr>
          <p:cNvSpPr txBox="1"/>
          <p:nvPr/>
        </p:nvSpPr>
        <p:spPr>
          <a:xfrm>
            <a:off x="1076314" y="3429000"/>
            <a:ext cx="10801491" cy="1107996"/>
          </a:xfrm>
          <a:prstGeom prst="rect">
            <a:avLst/>
          </a:prstGeom>
          <a:noFill/>
        </p:spPr>
        <p:txBody>
          <a:bodyPr wrap="square" rtlCol="0">
            <a:spAutoFit/>
          </a:bodyPr>
          <a:lstStyle/>
          <a:p>
            <a:pPr algn="ctr"/>
            <a:r>
              <a:rPr lang="en-US" altLang="zh-CN" sz="6600" b="1">
                <a:solidFill>
                  <a:schemeClr val="bg1"/>
                </a:solidFill>
                <a:effectLst>
                  <a:outerShdw blurRad="254000" dist="101600" dir="5400000" algn="ctr" rotWithShape="0">
                    <a:srgbClr val="000000">
                      <a:alpha val="15000"/>
                    </a:srgbClr>
                  </a:outerShdw>
                </a:effectLst>
                <a:latin typeface="Arial" panose="020B0604020202020204" pitchFamily="34" charset="0"/>
                <a:ea typeface="思源黑体 CN Medium" panose="020B0600000000000000" pitchFamily="34" charset="-122"/>
                <a:cs typeface="+mn-ea"/>
                <a:sym typeface="Arial" panose="020B0604020202020204" pitchFamily="34" charset="0"/>
              </a:rPr>
              <a:t>Results and Discussion</a:t>
            </a:r>
          </a:p>
        </p:txBody>
      </p:sp>
    </p:spTree>
    <p:extLst>
      <p:ext uri="{BB962C8B-B14F-4D97-AF65-F5344CB8AC3E}">
        <p14:creationId xmlns:p14="http://schemas.microsoft.com/office/powerpoint/2010/main" val="15210555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65597" y="560314"/>
            <a:ext cx="4900856"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Prediction results</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pic>
        <p:nvPicPr>
          <p:cNvPr id="4" name="图片 3">
            <a:extLst>
              <a:ext uri="{FF2B5EF4-FFF2-40B4-BE49-F238E27FC236}">
                <a16:creationId xmlns:a16="http://schemas.microsoft.com/office/drawing/2014/main" id="{55720809-76BD-8CF3-1F39-73E1B0323FE2}"/>
              </a:ext>
            </a:extLst>
          </p:cNvPr>
          <p:cNvPicPr>
            <a:picLocks noChangeAspect="1"/>
          </p:cNvPicPr>
          <p:nvPr/>
        </p:nvPicPr>
        <p:blipFill>
          <a:blip r:embed="rId2"/>
          <a:stretch>
            <a:fillRect/>
          </a:stretch>
        </p:blipFill>
        <p:spPr>
          <a:xfrm>
            <a:off x="0" y="1197304"/>
            <a:ext cx="12192000" cy="2607500"/>
          </a:xfrm>
          <a:prstGeom prst="rect">
            <a:avLst/>
          </a:prstGeom>
        </p:spPr>
      </p:pic>
      <p:pic>
        <p:nvPicPr>
          <p:cNvPr id="8" name="图片 7">
            <a:extLst>
              <a:ext uri="{FF2B5EF4-FFF2-40B4-BE49-F238E27FC236}">
                <a16:creationId xmlns:a16="http://schemas.microsoft.com/office/drawing/2014/main" id="{3FF5A13F-665C-5411-5FAC-53381C863FDA}"/>
              </a:ext>
            </a:extLst>
          </p:cNvPr>
          <p:cNvPicPr>
            <a:picLocks noChangeAspect="1"/>
          </p:cNvPicPr>
          <p:nvPr/>
        </p:nvPicPr>
        <p:blipFill>
          <a:blip r:embed="rId3"/>
          <a:stretch>
            <a:fillRect/>
          </a:stretch>
        </p:blipFill>
        <p:spPr>
          <a:xfrm>
            <a:off x="8012854" y="4120702"/>
            <a:ext cx="3902922" cy="2546480"/>
          </a:xfrm>
          <a:prstGeom prst="rect">
            <a:avLst/>
          </a:prstGeom>
        </p:spPr>
      </p:pic>
      <p:sp>
        <p:nvSpPr>
          <p:cNvPr id="9" name="文本框 8">
            <a:extLst>
              <a:ext uri="{FF2B5EF4-FFF2-40B4-BE49-F238E27FC236}">
                <a16:creationId xmlns:a16="http://schemas.microsoft.com/office/drawing/2014/main" id="{1B76DEBB-6D60-87E1-FE79-32F10C89A99C}"/>
              </a:ext>
            </a:extLst>
          </p:cNvPr>
          <p:cNvSpPr txBox="1"/>
          <p:nvPr/>
        </p:nvSpPr>
        <p:spPr>
          <a:xfrm>
            <a:off x="2616025" y="1351279"/>
            <a:ext cx="3249075" cy="369332"/>
          </a:xfrm>
          <a:prstGeom prst="rect">
            <a:avLst/>
          </a:prstGeom>
          <a:noFill/>
        </p:spPr>
        <p:txBody>
          <a:bodyPr wrap="square">
            <a:spAutoFit/>
          </a:bodyPr>
          <a:lstStyle/>
          <a:p>
            <a:pPr algn="l"/>
            <a:r>
              <a:rPr lang="en-US" altLang="zh-CN" b="1" i="0">
                <a:solidFill>
                  <a:srgbClr val="FF0000"/>
                </a:solidFill>
                <a:effectLst/>
                <a:latin typeface="pingfang SC"/>
              </a:rPr>
              <a:t>Training dataset results</a:t>
            </a:r>
          </a:p>
        </p:txBody>
      </p:sp>
      <p:sp>
        <p:nvSpPr>
          <p:cNvPr id="10" name="文本框 9">
            <a:extLst>
              <a:ext uri="{FF2B5EF4-FFF2-40B4-BE49-F238E27FC236}">
                <a16:creationId xmlns:a16="http://schemas.microsoft.com/office/drawing/2014/main" id="{D1DA10CE-7007-1C6F-715F-9CEECAEDFD4E}"/>
              </a:ext>
            </a:extLst>
          </p:cNvPr>
          <p:cNvSpPr txBox="1"/>
          <p:nvPr/>
        </p:nvSpPr>
        <p:spPr>
          <a:xfrm>
            <a:off x="9023600" y="4304452"/>
            <a:ext cx="1610534" cy="369332"/>
          </a:xfrm>
          <a:prstGeom prst="rect">
            <a:avLst/>
          </a:prstGeom>
          <a:noFill/>
        </p:spPr>
        <p:txBody>
          <a:bodyPr wrap="square">
            <a:spAutoFit/>
          </a:bodyPr>
          <a:lstStyle/>
          <a:p>
            <a:pPr algn="l"/>
            <a:r>
              <a:rPr lang="en-US" altLang="zh-CN" b="1" i="0">
                <a:solidFill>
                  <a:srgbClr val="FF0000"/>
                </a:solidFill>
                <a:effectLst/>
                <a:latin typeface="pingfang SC"/>
              </a:rPr>
              <a:t>Test results</a:t>
            </a:r>
          </a:p>
        </p:txBody>
      </p:sp>
      <p:pic>
        <p:nvPicPr>
          <p:cNvPr id="14" name="图片 13">
            <a:extLst>
              <a:ext uri="{FF2B5EF4-FFF2-40B4-BE49-F238E27FC236}">
                <a16:creationId xmlns:a16="http://schemas.microsoft.com/office/drawing/2014/main" id="{85BCCC7A-454C-9FA7-7153-DF8790EC92D7}"/>
              </a:ext>
            </a:extLst>
          </p:cNvPr>
          <p:cNvPicPr>
            <a:picLocks noChangeAspect="1"/>
          </p:cNvPicPr>
          <p:nvPr/>
        </p:nvPicPr>
        <p:blipFill>
          <a:blip r:embed="rId4"/>
          <a:stretch>
            <a:fillRect/>
          </a:stretch>
        </p:blipFill>
        <p:spPr>
          <a:xfrm>
            <a:off x="18422" y="3891409"/>
            <a:ext cx="3902922" cy="2915791"/>
          </a:xfrm>
          <a:prstGeom prst="rect">
            <a:avLst/>
          </a:prstGeom>
        </p:spPr>
      </p:pic>
      <p:pic>
        <p:nvPicPr>
          <p:cNvPr id="16" name="图片 15">
            <a:extLst>
              <a:ext uri="{FF2B5EF4-FFF2-40B4-BE49-F238E27FC236}">
                <a16:creationId xmlns:a16="http://schemas.microsoft.com/office/drawing/2014/main" id="{3EF2ACB1-3DC5-0D35-2146-B0DD793184D4}"/>
              </a:ext>
            </a:extLst>
          </p:cNvPr>
          <p:cNvPicPr>
            <a:picLocks noChangeAspect="1"/>
          </p:cNvPicPr>
          <p:nvPr/>
        </p:nvPicPr>
        <p:blipFill>
          <a:blip r:embed="rId5"/>
          <a:stretch>
            <a:fillRect/>
          </a:stretch>
        </p:blipFill>
        <p:spPr>
          <a:xfrm>
            <a:off x="4179147" y="3884951"/>
            <a:ext cx="3566765" cy="2919020"/>
          </a:xfrm>
          <a:prstGeom prst="rect">
            <a:avLst/>
          </a:prstGeom>
        </p:spPr>
      </p:pic>
      <p:sp>
        <p:nvSpPr>
          <p:cNvPr id="17" name="文本框 16">
            <a:extLst>
              <a:ext uri="{FF2B5EF4-FFF2-40B4-BE49-F238E27FC236}">
                <a16:creationId xmlns:a16="http://schemas.microsoft.com/office/drawing/2014/main" id="{F2343E3F-798F-FF3F-14C0-57130EACA7EE}"/>
              </a:ext>
            </a:extLst>
          </p:cNvPr>
          <p:cNvSpPr txBox="1"/>
          <p:nvPr/>
        </p:nvSpPr>
        <p:spPr>
          <a:xfrm>
            <a:off x="1004579" y="3804804"/>
            <a:ext cx="1535421" cy="369332"/>
          </a:xfrm>
          <a:prstGeom prst="rect">
            <a:avLst/>
          </a:prstGeom>
          <a:noFill/>
        </p:spPr>
        <p:txBody>
          <a:bodyPr wrap="square">
            <a:spAutoFit/>
          </a:bodyPr>
          <a:lstStyle/>
          <a:p>
            <a:pPr algn="l"/>
            <a:r>
              <a:rPr lang="en-US" altLang="zh-CN" b="1" i="0">
                <a:solidFill>
                  <a:srgbClr val="FF0000"/>
                </a:solidFill>
                <a:effectLst/>
                <a:latin typeface="pingfang SC"/>
              </a:rPr>
              <a:t>Ranking 28th</a:t>
            </a:r>
          </a:p>
        </p:txBody>
      </p:sp>
      <p:sp>
        <p:nvSpPr>
          <p:cNvPr id="18" name="文本框 17">
            <a:extLst>
              <a:ext uri="{FF2B5EF4-FFF2-40B4-BE49-F238E27FC236}">
                <a16:creationId xmlns:a16="http://schemas.microsoft.com/office/drawing/2014/main" id="{33188F3A-5383-B1DD-11F4-93BCD6AEF9B7}"/>
              </a:ext>
            </a:extLst>
          </p:cNvPr>
          <p:cNvSpPr txBox="1"/>
          <p:nvPr/>
        </p:nvSpPr>
        <p:spPr>
          <a:xfrm>
            <a:off x="5194818" y="3884951"/>
            <a:ext cx="1535421" cy="369332"/>
          </a:xfrm>
          <a:prstGeom prst="rect">
            <a:avLst/>
          </a:prstGeom>
          <a:noFill/>
        </p:spPr>
        <p:txBody>
          <a:bodyPr wrap="square">
            <a:spAutoFit/>
          </a:bodyPr>
          <a:lstStyle/>
          <a:p>
            <a:pPr algn="l"/>
            <a:r>
              <a:rPr lang="en-US" altLang="zh-CN" b="1" i="0">
                <a:solidFill>
                  <a:srgbClr val="FF0000"/>
                </a:solidFill>
                <a:effectLst/>
                <a:latin typeface="pingfang SC"/>
              </a:rPr>
              <a:t>Ranking 2th</a:t>
            </a:r>
          </a:p>
        </p:txBody>
      </p:sp>
    </p:spTree>
    <p:extLst>
      <p:ext uri="{BB962C8B-B14F-4D97-AF65-F5344CB8AC3E}">
        <p14:creationId xmlns:p14="http://schemas.microsoft.com/office/powerpoint/2010/main" val="2021666083"/>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65597" y="560314"/>
            <a:ext cx="2450428"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Discussions</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pic>
        <p:nvPicPr>
          <p:cNvPr id="3" name="图片 2">
            <a:extLst>
              <a:ext uri="{FF2B5EF4-FFF2-40B4-BE49-F238E27FC236}">
                <a16:creationId xmlns:a16="http://schemas.microsoft.com/office/drawing/2014/main" id="{865D8890-F09D-F025-3EC6-BCF0E21F5871}"/>
              </a:ext>
            </a:extLst>
          </p:cNvPr>
          <p:cNvPicPr>
            <a:picLocks noChangeAspect="1"/>
          </p:cNvPicPr>
          <p:nvPr/>
        </p:nvPicPr>
        <p:blipFill>
          <a:blip r:embed="rId2"/>
          <a:stretch>
            <a:fillRect/>
          </a:stretch>
        </p:blipFill>
        <p:spPr>
          <a:xfrm>
            <a:off x="63997" y="1248446"/>
            <a:ext cx="8150198" cy="5405687"/>
          </a:xfrm>
          <a:prstGeom prst="rect">
            <a:avLst/>
          </a:prstGeom>
        </p:spPr>
      </p:pic>
      <p:sp>
        <p:nvSpPr>
          <p:cNvPr id="5" name="文本框 4">
            <a:extLst>
              <a:ext uri="{FF2B5EF4-FFF2-40B4-BE49-F238E27FC236}">
                <a16:creationId xmlns:a16="http://schemas.microsoft.com/office/drawing/2014/main" id="{E7A9B726-6D19-0A50-9B2B-C5995A6065CA}"/>
              </a:ext>
            </a:extLst>
          </p:cNvPr>
          <p:cNvSpPr txBox="1"/>
          <p:nvPr/>
        </p:nvSpPr>
        <p:spPr>
          <a:xfrm>
            <a:off x="1221477" y="4963223"/>
            <a:ext cx="2789096" cy="646331"/>
          </a:xfrm>
          <a:prstGeom prst="rect">
            <a:avLst/>
          </a:prstGeom>
          <a:noFill/>
        </p:spPr>
        <p:txBody>
          <a:bodyPr wrap="square">
            <a:spAutoFit/>
          </a:bodyPr>
          <a:lstStyle/>
          <a:p>
            <a:pPr algn="l"/>
            <a:r>
              <a:rPr lang="en-US" altLang="zh-CN" b="1" i="0">
                <a:solidFill>
                  <a:srgbClr val="FF0000"/>
                </a:solidFill>
                <a:effectLst/>
                <a:latin typeface="pingfang SC"/>
              </a:rPr>
              <a:t>Training dataset results of one selected day</a:t>
            </a:r>
          </a:p>
        </p:txBody>
      </p:sp>
      <p:sp>
        <p:nvSpPr>
          <p:cNvPr id="6" name="Rectangle 39">
            <a:extLst>
              <a:ext uri="{FF2B5EF4-FFF2-40B4-BE49-F238E27FC236}">
                <a16:creationId xmlns:a16="http://schemas.microsoft.com/office/drawing/2014/main" id="{0E281273-0997-484F-98E0-41D3EDAB9AD3}"/>
              </a:ext>
            </a:extLst>
          </p:cNvPr>
          <p:cNvSpPr/>
          <p:nvPr/>
        </p:nvSpPr>
        <p:spPr>
          <a:xfrm>
            <a:off x="8307144" y="2128980"/>
            <a:ext cx="3739579" cy="2369880"/>
          </a:xfrm>
          <a:prstGeom prst="rect">
            <a:avLst/>
          </a:prstGeom>
        </p:spPr>
        <p:txBody>
          <a:bodyPr wrap="square" lIns="0" tIns="0" rIns="0" bIns="0">
            <a:spAutoFit/>
          </a:bodyPr>
          <a:lstStyle/>
          <a:p>
            <a:pPr algn="just" defTabSz="866943" fontAlgn="base">
              <a:spcBef>
                <a:spcPct val="0"/>
              </a:spcBef>
              <a:spcAft>
                <a:spcPct val="0"/>
              </a:spcAft>
            </a:pP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MSE of different algorithms:</a:t>
            </a:r>
          </a:p>
          <a:p>
            <a:pPr algn="just" defTabSz="866943" fontAlgn="base">
              <a:spcBef>
                <a:spcPct val="0"/>
              </a:spcBef>
              <a:spcAft>
                <a:spcPct val="0"/>
              </a:spcAft>
            </a:pPr>
            <a:r>
              <a:rPr lang="en-US" altLang="zh-CN" sz="2200" b="1" err="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mse_stacking</a:t>
            </a: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 0.027450791664629322</a:t>
            </a:r>
          </a:p>
          <a:p>
            <a:pPr algn="just" defTabSz="866943" fontAlgn="base">
              <a:spcBef>
                <a:spcPct val="0"/>
              </a:spcBef>
              <a:spcAft>
                <a:spcPct val="0"/>
              </a:spcAft>
            </a:pPr>
            <a:r>
              <a:rPr lang="en-US" altLang="zh-CN" sz="2200" b="1" err="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mse_rf</a:t>
            </a: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 0.02436135322094152</a:t>
            </a:r>
          </a:p>
          <a:p>
            <a:pPr algn="just" defTabSz="866943" fontAlgn="base">
              <a:spcBef>
                <a:spcPct val="0"/>
              </a:spcBef>
              <a:spcAft>
                <a:spcPct val="0"/>
              </a:spcAft>
            </a:pPr>
            <a:r>
              <a:rPr lang="en-US" altLang="zh-CN" sz="2200" b="1" err="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mse_lgb</a:t>
            </a:r>
            <a:r>
              <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 0.014126878847752294</a:t>
            </a:r>
            <a:endParaRPr lang="zh-CN" altLang="en-US"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endParaRPr>
          </a:p>
        </p:txBody>
      </p:sp>
      <p:sp>
        <p:nvSpPr>
          <p:cNvPr id="7" name="文本框 6">
            <a:extLst>
              <a:ext uri="{FF2B5EF4-FFF2-40B4-BE49-F238E27FC236}">
                <a16:creationId xmlns:a16="http://schemas.microsoft.com/office/drawing/2014/main" id="{4D306579-67DE-5562-2D06-C6107F378E6E}"/>
              </a:ext>
            </a:extLst>
          </p:cNvPr>
          <p:cNvSpPr txBox="1"/>
          <p:nvPr/>
        </p:nvSpPr>
        <p:spPr>
          <a:xfrm>
            <a:off x="1939449" y="3549312"/>
            <a:ext cx="3330203" cy="369332"/>
          </a:xfrm>
          <a:prstGeom prst="rect">
            <a:avLst/>
          </a:prstGeom>
          <a:noFill/>
        </p:spPr>
        <p:txBody>
          <a:bodyPr wrap="square">
            <a:spAutoFit/>
          </a:bodyPr>
          <a:lstStyle/>
          <a:p>
            <a:pPr algn="l"/>
            <a:r>
              <a:rPr lang="en-US" altLang="zh-CN" b="1" i="0">
                <a:solidFill>
                  <a:srgbClr val="FF0000"/>
                </a:solidFill>
                <a:effectLst/>
                <a:latin typeface="pingfang SC"/>
              </a:rPr>
              <a:t>Training dataset MSE results</a:t>
            </a:r>
          </a:p>
        </p:txBody>
      </p:sp>
    </p:spTree>
    <p:extLst>
      <p:ext uri="{BB962C8B-B14F-4D97-AF65-F5344CB8AC3E}">
        <p14:creationId xmlns:p14="http://schemas.microsoft.com/office/powerpoint/2010/main" val="2499251120"/>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65597" y="560314"/>
            <a:ext cx="2450428"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Discussions</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sp>
        <p:nvSpPr>
          <p:cNvPr id="6" name="Rectangle 39">
            <a:extLst>
              <a:ext uri="{FF2B5EF4-FFF2-40B4-BE49-F238E27FC236}">
                <a16:creationId xmlns:a16="http://schemas.microsoft.com/office/drawing/2014/main" id="{0E281273-0997-484F-98E0-41D3EDAB9AD3}"/>
              </a:ext>
            </a:extLst>
          </p:cNvPr>
          <p:cNvSpPr/>
          <p:nvPr/>
        </p:nvSpPr>
        <p:spPr>
          <a:xfrm>
            <a:off x="422985" y="5764249"/>
            <a:ext cx="11518402" cy="677108"/>
          </a:xfrm>
          <a:prstGeom prst="rect">
            <a:avLst/>
          </a:prstGeom>
        </p:spPr>
        <p:txBody>
          <a:bodyPr wrap="square" lIns="0" tIns="0" rIns="0" bIns="0">
            <a:spAutoFit/>
          </a:bodyPr>
          <a:lstStyle/>
          <a:p>
            <a:pPr algn="just" defTabSz="866943" fontAlgn="base">
              <a:spcBef>
                <a:spcPct val="0"/>
              </a:spcBef>
              <a:spcAft>
                <a:spcPct val="0"/>
              </a:spcAft>
            </a:pPr>
            <a:r>
              <a:rPr lang="en-US" altLang="zh-CN" sz="2200" b="1">
                <a:solidFill>
                  <a:schemeClr val="bg1">
                    <a:lumMod val="95000"/>
                  </a:schemeClr>
                </a:solidFill>
                <a:latin typeface="Arial" panose="020B0604020202020204" pitchFamily="34" charset="0"/>
                <a:ea typeface="思源黑体 CN Medium" panose="020B0600000000000000" pitchFamily="34" charset="-122"/>
                <a:cs typeface="+mn-ea"/>
                <a:sym typeface="Arial" panose="020B0604020202020204" pitchFamily="34" charset="0"/>
              </a:rPr>
              <a:t>We have tried all the results to the online evaluation system, and we found that the lightGBM outperforms other models  </a:t>
            </a:r>
            <a:endParaRPr lang="zh-CN" altLang="en-US" sz="2200" b="1">
              <a:solidFill>
                <a:schemeClr val="bg1">
                  <a:lumMod val="95000"/>
                </a:schemeClr>
              </a:solidFill>
              <a:latin typeface="Arial" panose="020B0604020202020204" pitchFamily="34" charset="0"/>
              <a:ea typeface="思源黑体 CN Medium" panose="020B0600000000000000" pitchFamily="34" charset="-122"/>
              <a:cs typeface="+mn-ea"/>
              <a:sym typeface="Arial" panose="020B0604020202020204" pitchFamily="34" charset="0"/>
            </a:endParaRPr>
          </a:p>
        </p:txBody>
      </p:sp>
      <p:pic>
        <p:nvPicPr>
          <p:cNvPr id="8" name="图片 7">
            <a:extLst>
              <a:ext uri="{FF2B5EF4-FFF2-40B4-BE49-F238E27FC236}">
                <a16:creationId xmlns:a16="http://schemas.microsoft.com/office/drawing/2014/main" id="{B4D0BEA8-CC56-D4B6-14DF-134858B3CEFF}"/>
              </a:ext>
            </a:extLst>
          </p:cNvPr>
          <p:cNvPicPr>
            <a:picLocks noChangeAspect="1"/>
          </p:cNvPicPr>
          <p:nvPr/>
        </p:nvPicPr>
        <p:blipFill>
          <a:blip r:embed="rId2"/>
          <a:stretch>
            <a:fillRect/>
          </a:stretch>
        </p:blipFill>
        <p:spPr>
          <a:xfrm>
            <a:off x="0" y="1154711"/>
            <a:ext cx="12192000" cy="4358924"/>
          </a:xfrm>
          <a:prstGeom prst="rect">
            <a:avLst/>
          </a:prstGeom>
        </p:spPr>
      </p:pic>
      <p:sp>
        <p:nvSpPr>
          <p:cNvPr id="5" name="文本框 4">
            <a:extLst>
              <a:ext uri="{FF2B5EF4-FFF2-40B4-BE49-F238E27FC236}">
                <a16:creationId xmlns:a16="http://schemas.microsoft.com/office/drawing/2014/main" id="{E7A9B726-6D19-0A50-9B2B-C5995A6065CA}"/>
              </a:ext>
            </a:extLst>
          </p:cNvPr>
          <p:cNvSpPr txBox="1"/>
          <p:nvPr/>
        </p:nvSpPr>
        <p:spPr>
          <a:xfrm>
            <a:off x="2800424" y="1617196"/>
            <a:ext cx="5483363" cy="646331"/>
          </a:xfrm>
          <a:prstGeom prst="rect">
            <a:avLst/>
          </a:prstGeom>
          <a:noFill/>
        </p:spPr>
        <p:txBody>
          <a:bodyPr wrap="square">
            <a:spAutoFit/>
          </a:bodyPr>
          <a:lstStyle/>
          <a:p>
            <a:pPr algn="l"/>
            <a:r>
              <a:rPr lang="en-US" altLang="zh-CN" b="1" i="0">
                <a:solidFill>
                  <a:srgbClr val="FF0000"/>
                </a:solidFill>
                <a:effectLst/>
                <a:latin typeface="pingfang SC"/>
              </a:rPr>
              <a:t>Submission prediction results of  the preliminary round</a:t>
            </a:r>
          </a:p>
          <a:p>
            <a:pPr algn="l"/>
            <a:endParaRPr lang="en-US" altLang="zh-CN" b="1" i="0">
              <a:solidFill>
                <a:srgbClr val="FF0000"/>
              </a:solidFill>
              <a:effectLst/>
              <a:latin typeface="pingfang SC"/>
            </a:endParaRPr>
          </a:p>
        </p:txBody>
      </p:sp>
    </p:spTree>
    <p:extLst>
      <p:ext uri="{BB962C8B-B14F-4D97-AF65-F5344CB8AC3E}">
        <p14:creationId xmlns:p14="http://schemas.microsoft.com/office/powerpoint/2010/main" val="1595619542"/>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grpId="0" nodeType="afterEffect">
                                  <p:stCondLst>
                                    <p:cond delay="0"/>
                                  </p:stCondLst>
                                  <p:iterate type="lt">
                                    <p:tmPct val="15000"/>
                                  </p:iterate>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 calcmode="lin" valueType="num">
                                      <p:cBhvr>
                                        <p:cTn id="9" dur="500" fill="hold"/>
                                        <p:tgtEl>
                                          <p:spTgt spid="12"/>
                                        </p:tgtEl>
                                        <p:attrNameLst>
                                          <p:attrName>ppt_x</p:attrName>
                                        </p:attrNameLst>
                                      </p:cBhvr>
                                      <p:tavLst>
                                        <p:tav tm="0">
                                          <p:val>
                                            <p:fltVal val="0.5"/>
                                          </p:val>
                                        </p:tav>
                                        <p:tav tm="100000">
                                          <p:val>
                                            <p:strVal val="#ppt_x"/>
                                          </p:val>
                                        </p:tav>
                                      </p:tavLst>
                                    </p:anim>
                                    <p:anim calcmode="lin" valueType="num">
                                      <p:cBhvr>
                                        <p:cTn id="10" dur="500" fill="hold"/>
                                        <p:tgtEl>
                                          <p:spTgt spid="12"/>
                                        </p:tgtEl>
                                        <p:attrNameLst>
                                          <p:attrName>ppt_y</p:attrName>
                                        </p:attrNameLst>
                                      </p:cBhvr>
                                      <p:tavLst>
                                        <p:tav tm="0">
                                          <p:val>
                                            <p:fltVal val="0.5"/>
                                          </p:val>
                                        </p:tav>
                                        <p:tav tm="100000">
                                          <p:val>
                                            <p:strVal val="#ppt_y"/>
                                          </p:val>
                                        </p:tav>
                                      </p:tavLst>
                                    </p:anim>
                                  </p:childTnLst>
                                </p:cTn>
                              </p:par>
                            </p:childTnLst>
                          </p:cTn>
                        </p:par>
                        <p:par>
                          <p:cTn id="11" fill="hold">
                            <p:stCondLst>
                              <p:cond delay="1250"/>
                            </p:stCondLst>
                            <p:childTnLst>
                              <p:par>
                                <p:cTn id="12" presetID="22" presetClass="entr" presetSubtype="8"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left)">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F2F994E-654B-7640-ABB5-0483E1D187B2}"/>
              </a:ext>
            </a:extLst>
          </p:cNvPr>
          <p:cNvSpPr txBox="1"/>
          <p:nvPr/>
        </p:nvSpPr>
        <p:spPr>
          <a:xfrm>
            <a:off x="4872133" y="906505"/>
            <a:ext cx="1604927" cy="2646878"/>
          </a:xfrm>
          <a:prstGeom prst="rect">
            <a:avLst/>
          </a:prstGeom>
          <a:noFill/>
        </p:spPr>
        <p:txBody>
          <a:bodyPr wrap="none" rtlCol="0">
            <a:spAutoFit/>
          </a:bodyPr>
          <a:lstStyle/>
          <a:p>
            <a:r>
              <a:rPr lang="en-US" altLang="zh-CN" sz="16600">
                <a:gradFill>
                  <a:gsLst>
                    <a:gs pos="100000">
                      <a:schemeClr val="bg1"/>
                    </a:gs>
                    <a:gs pos="0">
                      <a:schemeClr val="bg1">
                        <a:alpha val="0"/>
                      </a:schemeClr>
                    </a:gs>
                  </a:gsLst>
                  <a:lin ang="10800000" scaled="1"/>
                </a:gradFill>
                <a:latin typeface="Arial Black" panose="020B0A04020102020204" pitchFamily="34" charset="0"/>
              </a:rPr>
              <a:t>0</a:t>
            </a:r>
            <a:endParaRPr lang="zh-CN" altLang="en-US" sz="16600">
              <a:gradFill>
                <a:gsLst>
                  <a:gs pos="100000">
                    <a:schemeClr val="bg1"/>
                  </a:gs>
                  <a:gs pos="0">
                    <a:schemeClr val="bg1">
                      <a:alpha val="0"/>
                    </a:schemeClr>
                  </a:gs>
                </a:gsLst>
                <a:lin ang="10800000" scaled="1"/>
              </a:gradFill>
              <a:latin typeface="Arial Black" panose="020B0A04020102020204" pitchFamily="34" charset="0"/>
            </a:endParaRPr>
          </a:p>
        </p:txBody>
      </p:sp>
      <p:sp>
        <p:nvSpPr>
          <p:cNvPr id="3" name="文本框 2">
            <a:extLst>
              <a:ext uri="{FF2B5EF4-FFF2-40B4-BE49-F238E27FC236}">
                <a16:creationId xmlns:a16="http://schemas.microsoft.com/office/drawing/2014/main" id="{D3ABAA81-DF1F-7D48-95A1-1FAB28AABF62}"/>
              </a:ext>
            </a:extLst>
          </p:cNvPr>
          <p:cNvSpPr txBox="1"/>
          <p:nvPr/>
        </p:nvSpPr>
        <p:spPr>
          <a:xfrm>
            <a:off x="5714941" y="906505"/>
            <a:ext cx="1604927" cy="2646878"/>
          </a:xfrm>
          <a:prstGeom prst="rect">
            <a:avLst/>
          </a:prstGeom>
          <a:noFill/>
        </p:spPr>
        <p:txBody>
          <a:bodyPr wrap="none" rtlCol="0">
            <a:spAutoFit/>
          </a:bodyPr>
          <a:lstStyle/>
          <a:p>
            <a:r>
              <a:rPr lang="en-US" altLang="zh-CN" sz="16600">
                <a:gradFill>
                  <a:gsLst>
                    <a:gs pos="100000">
                      <a:schemeClr val="bg1"/>
                    </a:gs>
                    <a:gs pos="0">
                      <a:schemeClr val="bg1">
                        <a:alpha val="0"/>
                      </a:schemeClr>
                    </a:gs>
                  </a:gsLst>
                  <a:lin ang="10800000" scaled="1"/>
                </a:gradFill>
                <a:latin typeface="Arial Black" panose="020B0A04020102020204" pitchFamily="34" charset="0"/>
              </a:rPr>
              <a:t>4</a:t>
            </a:r>
            <a:endParaRPr lang="zh-CN" altLang="en-US" sz="16600">
              <a:gradFill>
                <a:gsLst>
                  <a:gs pos="100000">
                    <a:schemeClr val="bg1"/>
                  </a:gs>
                  <a:gs pos="0">
                    <a:schemeClr val="bg1">
                      <a:alpha val="0"/>
                    </a:schemeClr>
                  </a:gs>
                </a:gsLst>
                <a:lin ang="10800000" scaled="1"/>
              </a:gradFill>
              <a:latin typeface="Arial Black" panose="020B0A04020102020204" pitchFamily="34" charset="0"/>
            </a:endParaRPr>
          </a:p>
        </p:txBody>
      </p:sp>
      <p:sp>
        <p:nvSpPr>
          <p:cNvPr id="4" name="TextBox 21">
            <a:extLst>
              <a:ext uri="{FF2B5EF4-FFF2-40B4-BE49-F238E27FC236}">
                <a16:creationId xmlns:a16="http://schemas.microsoft.com/office/drawing/2014/main" id="{11A39771-8571-EF41-8982-0DF79FE69F0E}"/>
              </a:ext>
            </a:extLst>
          </p:cNvPr>
          <p:cNvSpPr txBox="1"/>
          <p:nvPr/>
        </p:nvSpPr>
        <p:spPr>
          <a:xfrm>
            <a:off x="1076314" y="3429000"/>
            <a:ext cx="10801491" cy="2123658"/>
          </a:xfrm>
          <a:prstGeom prst="rect">
            <a:avLst/>
          </a:prstGeom>
          <a:noFill/>
        </p:spPr>
        <p:txBody>
          <a:bodyPr wrap="square" rtlCol="0">
            <a:spAutoFit/>
          </a:bodyPr>
          <a:lstStyle/>
          <a:p>
            <a:pPr algn="ctr"/>
            <a:r>
              <a:rPr lang="en-US" altLang="zh-CN" sz="6600" b="1">
                <a:solidFill>
                  <a:schemeClr val="bg1"/>
                </a:solidFill>
                <a:effectLst>
                  <a:outerShdw blurRad="254000" dist="101600" dir="5400000" algn="ctr" rotWithShape="0">
                    <a:srgbClr val="000000">
                      <a:alpha val="15000"/>
                    </a:srgbClr>
                  </a:outerShdw>
                </a:effectLst>
                <a:latin typeface="Arial" panose="020B0604020202020204" pitchFamily="34" charset="0"/>
                <a:ea typeface="思源黑体 CN Medium" panose="020B0600000000000000" pitchFamily="34" charset="-122"/>
                <a:cs typeface="+mn-ea"/>
                <a:sym typeface="Arial" panose="020B0604020202020204" pitchFamily="34" charset="0"/>
              </a:rPr>
              <a:t>Conclusions and Future Work</a:t>
            </a:r>
          </a:p>
        </p:txBody>
      </p:sp>
    </p:spTree>
    <p:extLst>
      <p:ext uri="{BB962C8B-B14F-4D97-AF65-F5344CB8AC3E}">
        <p14:creationId xmlns:p14="http://schemas.microsoft.com/office/powerpoint/2010/main" val="341950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58824" y="709327"/>
            <a:ext cx="4900856"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Conclusions</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sp>
        <p:nvSpPr>
          <p:cNvPr id="2" name="Rectangle 39">
            <a:extLst>
              <a:ext uri="{FF2B5EF4-FFF2-40B4-BE49-F238E27FC236}">
                <a16:creationId xmlns:a16="http://schemas.microsoft.com/office/drawing/2014/main" id="{DC9DF4EC-A23C-BD23-E900-55669B6185D6}"/>
              </a:ext>
            </a:extLst>
          </p:cNvPr>
          <p:cNvSpPr/>
          <p:nvPr/>
        </p:nvSpPr>
        <p:spPr>
          <a:xfrm>
            <a:off x="282611" y="1442715"/>
            <a:ext cx="11626777" cy="3385542"/>
          </a:xfrm>
          <a:prstGeom prst="rect">
            <a:avLst/>
          </a:prstGeom>
        </p:spPr>
        <p:txBody>
          <a:bodyPr wrap="square" lIns="0" tIns="0" rIns="0" bIns="0">
            <a:spAutoFit/>
          </a:bodyPr>
          <a:lstStyle/>
          <a:p>
            <a:pPr marL="342900" indent="-342900" algn="just" defTabSz="866943" fontAlgn="base">
              <a:spcBef>
                <a:spcPct val="0"/>
              </a:spcBef>
              <a:spcAft>
                <a:spcPct val="0"/>
              </a:spcAft>
              <a:buFont typeface="Wingdings" panose="05000000000000000000" pitchFamily="2" charset="2"/>
              <a:buChar char="Ø"/>
            </a:pPr>
            <a:r>
              <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LightGBM</a:t>
            </a: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 outperforms the other data-driven models (i.e., SVM, LSTM, RF and its ensemble models) in MSE. The result shows that data processing techniques used in the novel early classification framework including data smoothing, time shift, and label encoding can improve the forecasting performance.</a:t>
            </a:r>
          </a:p>
          <a:p>
            <a:pPr algn="just" defTabSz="866943" fontAlgn="base">
              <a:spcBef>
                <a:spcPct val="0"/>
              </a:spcBef>
              <a:spcAft>
                <a:spcPct val="0"/>
              </a:spcAft>
            </a:pPr>
            <a:endPar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endParaRPr>
          </a:p>
          <a:p>
            <a:pPr marL="342900" indent="-342900" algn="just" defTabSz="866943" fontAlgn="base">
              <a:spcBef>
                <a:spcPct val="0"/>
              </a:spcBef>
              <a:spcAft>
                <a:spcPct val="0"/>
              </a:spcAft>
              <a:buFont typeface="Wingdings" panose="05000000000000000000" pitchFamily="2" charset="2"/>
              <a:buChar char="Ø"/>
            </a:pP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Early classification approach for </a:t>
            </a:r>
            <a:r>
              <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label encoding </a:t>
            </a: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can significantly improve short-time load prediction (i.e., ranging from one day to ten days).</a:t>
            </a:r>
          </a:p>
          <a:p>
            <a:pPr marL="342900" indent="-342900" algn="just" defTabSz="866943" fontAlgn="base">
              <a:spcBef>
                <a:spcPct val="0"/>
              </a:spcBef>
              <a:spcAft>
                <a:spcPct val="0"/>
              </a:spcAft>
              <a:buFont typeface="Wingdings" panose="05000000000000000000" pitchFamily="2" charset="2"/>
              <a:buChar char="Ø"/>
            </a:pPr>
            <a:endPar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a:p>
            <a:pPr marL="342900" indent="-342900" algn="just" defTabSz="866943" fontAlgn="base">
              <a:spcBef>
                <a:spcPct val="0"/>
              </a:spcBef>
              <a:spcAft>
                <a:spcPct val="0"/>
              </a:spcAft>
              <a:buFont typeface="Wingdings" panose="05000000000000000000" pitchFamily="2" charset="2"/>
              <a:buChar char="Ø"/>
            </a:pPr>
            <a:r>
              <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Ensemble method is not always well generalization </a:t>
            </a: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for solar energy prediction, at least in this competition.</a:t>
            </a:r>
          </a:p>
        </p:txBody>
      </p:sp>
    </p:spTree>
    <p:extLst>
      <p:ext uri="{BB962C8B-B14F-4D97-AF65-F5344CB8AC3E}">
        <p14:creationId xmlns:p14="http://schemas.microsoft.com/office/powerpoint/2010/main" val="205384730"/>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grpId="0" nodeType="afterEffect">
                                  <p:stCondLst>
                                    <p:cond delay="0"/>
                                  </p:stCondLst>
                                  <p:iterate type="lt">
                                    <p:tmPct val="15000"/>
                                  </p:iterate>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 calcmode="lin" valueType="num">
                                      <p:cBhvr>
                                        <p:cTn id="9" dur="500" fill="hold"/>
                                        <p:tgtEl>
                                          <p:spTgt spid="12"/>
                                        </p:tgtEl>
                                        <p:attrNameLst>
                                          <p:attrName>ppt_x</p:attrName>
                                        </p:attrNameLst>
                                      </p:cBhvr>
                                      <p:tavLst>
                                        <p:tav tm="0">
                                          <p:val>
                                            <p:fltVal val="0.5"/>
                                          </p:val>
                                        </p:tav>
                                        <p:tav tm="100000">
                                          <p:val>
                                            <p:strVal val="#ppt_x"/>
                                          </p:val>
                                        </p:tav>
                                      </p:tavLst>
                                    </p:anim>
                                    <p:anim calcmode="lin" valueType="num">
                                      <p:cBhvr>
                                        <p:cTn id="10" dur="500" fill="hold"/>
                                        <p:tgtEl>
                                          <p:spTgt spid="12"/>
                                        </p:tgtEl>
                                        <p:attrNameLst>
                                          <p:attrName>ppt_y</p:attrName>
                                        </p:attrNameLst>
                                      </p:cBhvr>
                                      <p:tavLst>
                                        <p:tav tm="0">
                                          <p:val>
                                            <p:fltVal val="0.5"/>
                                          </p:val>
                                        </p:tav>
                                        <p:tav tm="100000">
                                          <p:val>
                                            <p:strVal val="#ppt_y"/>
                                          </p:val>
                                        </p:tav>
                                      </p:tavLst>
                                    </p:anim>
                                  </p:childTnLst>
                                </p:cTn>
                              </p:par>
                            </p:childTnLst>
                          </p:cTn>
                        </p:par>
                        <p:par>
                          <p:cTn id="11" fill="hold">
                            <p:stCondLst>
                              <p:cond delay="1250"/>
                            </p:stCondLst>
                            <p:childTnLst>
                              <p:par>
                                <p:cTn id="12" presetID="2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left)">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58824" y="709327"/>
            <a:ext cx="4900856"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Future work</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sp>
        <p:nvSpPr>
          <p:cNvPr id="2" name="Rectangle 39">
            <a:extLst>
              <a:ext uri="{FF2B5EF4-FFF2-40B4-BE49-F238E27FC236}">
                <a16:creationId xmlns:a16="http://schemas.microsoft.com/office/drawing/2014/main" id="{DC9DF4EC-A23C-BD23-E900-55669B6185D6}"/>
              </a:ext>
            </a:extLst>
          </p:cNvPr>
          <p:cNvSpPr/>
          <p:nvPr/>
        </p:nvSpPr>
        <p:spPr>
          <a:xfrm>
            <a:off x="282611" y="1442715"/>
            <a:ext cx="11626777" cy="2031325"/>
          </a:xfrm>
          <a:prstGeom prst="rect">
            <a:avLst/>
          </a:prstGeom>
        </p:spPr>
        <p:txBody>
          <a:bodyPr wrap="square" lIns="0" tIns="0" rIns="0" bIns="0">
            <a:spAutoFit/>
          </a:bodyPr>
          <a:lstStyle/>
          <a:p>
            <a:pPr marL="342900" indent="-342900" algn="just" defTabSz="866943" fontAlgn="base">
              <a:spcBef>
                <a:spcPct val="0"/>
              </a:spcBef>
              <a:spcAft>
                <a:spcPct val="0"/>
              </a:spcAft>
              <a:buFont typeface="Wingdings" panose="05000000000000000000" pitchFamily="2" charset="2"/>
              <a:buChar char="Ø"/>
            </a:pPr>
            <a:r>
              <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More feature engineering technologies </a:t>
            </a: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could be investigated, such as time shifting, Variable Transformations, etc.</a:t>
            </a:r>
          </a:p>
          <a:p>
            <a:pPr algn="just" defTabSz="866943" fontAlgn="base">
              <a:spcBef>
                <a:spcPct val="0"/>
              </a:spcBef>
              <a:spcAft>
                <a:spcPct val="0"/>
              </a:spcAft>
            </a:pPr>
            <a:endPar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endParaRPr>
          </a:p>
          <a:p>
            <a:pPr marL="342900" indent="-342900" algn="just" defTabSz="866943" fontAlgn="base">
              <a:spcBef>
                <a:spcPct val="0"/>
              </a:spcBef>
              <a:spcAft>
                <a:spcPct val="0"/>
              </a:spcAft>
              <a:buFont typeface="Wingdings" panose="05000000000000000000" pitchFamily="2" charset="2"/>
              <a:buChar char="Ø"/>
            </a:pP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Instead of 0,1 label encoding, </a:t>
            </a:r>
            <a:r>
              <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more classification (0, 1, 2, 3…) </a:t>
            </a: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could be a nice try.</a:t>
            </a:r>
          </a:p>
          <a:p>
            <a:pPr marL="342900" indent="-342900" algn="just" defTabSz="866943" fontAlgn="base">
              <a:spcBef>
                <a:spcPct val="0"/>
              </a:spcBef>
              <a:spcAft>
                <a:spcPct val="0"/>
              </a:spcAft>
              <a:buFont typeface="Wingdings" panose="05000000000000000000" pitchFamily="2" charset="2"/>
              <a:buChar char="Ø"/>
            </a:pPr>
            <a:endPar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a:p>
            <a:pPr marL="342900" indent="-342900" algn="just" defTabSz="866943" fontAlgn="base">
              <a:spcBef>
                <a:spcPct val="0"/>
              </a:spcBef>
              <a:spcAft>
                <a:spcPct val="0"/>
              </a:spcAft>
              <a:buFont typeface="Wingdings" panose="05000000000000000000" pitchFamily="2" charset="2"/>
              <a:buChar char="Ø"/>
            </a:pP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Deep learning algorithms are quite promising, such as GAN, ANN, etc. </a:t>
            </a:r>
          </a:p>
        </p:txBody>
      </p:sp>
    </p:spTree>
    <p:extLst>
      <p:ext uri="{BB962C8B-B14F-4D97-AF65-F5344CB8AC3E}">
        <p14:creationId xmlns:p14="http://schemas.microsoft.com/office/powerpoint/2010/main" val="1262766730"/>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BAC52BA-DD01-7A41-B266-6DB590FD77E3}"/>
              </a:ext>
            </a:extLst>
          </p:cNvPr>
          <p:cNvSpPr txBox="1"/>
          <p:nvPr/>
        </p:nvSpPr>
        <p:spPr>
          <a:xfrm>
            <a:off x="3936298" y="862818"/>
            <a:ext cx="4314643" cy="1200329"/>
          </a:xfrm>
          <a:prstGeom prst="rect">
            <a:avLst/>
          </a:prstGeom>
          <a:noFill/>
        </p:spPr>
        <p:txBody>
          <a:bodyPr wrap="none" rtlCol="0">
            <a:spAutoFit/>
          </a:bodyPr>
          <a:lstStyle/>
          <a:p>
            <a:pPr algn="ctr"/>
            <a:r>
              <a:rPr lang="en-US" altLang="zh-CN" sz="7200">
                <a:solidFill>
                  <a:schemeClr val="bg1"/>
                </a:solidFill>
                <a:latin typeface="思源黑体 CN Bold" panose="020B0800000000000000" pitchFamily="34" charset="-122"/>
                <a:ea typeface="思源黑体 CN Bold" panose="020B0800000000000000" pitchFamily="34" charset="-122"/>
              </a:rPr>
              <a:t>Overview</a:t>
            </a:r>
            <a:endParaRPr lang="zh-CN" altLang="en-US" sz="7200">
              <a:solidFill>
                <a:schemeClr val="bg1"/>
              </a:solidFill>
              <a:latin typeface="思源黑体 CN Bold" panose="020B0800000000000000" pitchFamily="34" charset="-122"/>
              <a:ea typeface="思源黑体 CN Bold" panose="020B0800000000000000" pitchFamily="34" charset="-122"/>
            </a:endParaRPr>
          </a:p>
        </p:txBody>
      </p:sp>
      <p:sp>
        <p:nvSpPr>
          <p:cNvPr id="3" name="MH_SubTitle_1">
            <a:extLst>
              <a:ext uri="{FF2B5EF4-FFF2-40B4-BE49-F238E27FC236}">
                <a16:creationId xmlns:a16="http://schemas.microsoft.com/office/drawing/2014/main" id="{F1DB748E-7697-8344-9AA9-F496B4A4E61C}"/>
              </a:ext>
            </a:extLst>
          </p:cNvPr>
          <p:cNvSpPr txBox="1"/>
          <p:nvPr>
            <p:custDataLst>
              <p:tags r:id="rId1"/>
            </p:custDataLst>
          </p:nvPr>
        </p:nvSpPr>
        <p:spPr>
          <a:xfrm>
            <a:off x="3134286" y="2918263"/>
            <a:ext cx="2961714" cy="861774"/>
          </a:xfrm>
          <a:prstGeom prst="rect">
            <a:avLst/>
          </a:prstGeom>
          <a:noFill/>
        </p:spPr>
        <p:txBody>
          <a:bodyPr wrap="square" lIns="0" tIns="0" rIns="0" bIns="0" anchor="ctr">
            <a:spAutoFit/>
          </a:bodyPr>
          <a:lstStyle/>
          <a:p>
            <a:r>
              <a:rPr lang="en-US" altLang="zh-CN" sz="2800">
                <a:solidFill>
                  <a:schemeClr val="bg1"/>
                </a:solidFill>
                <a:latin typeface="思源黑体 CN Bold" panose="020B0800000000000000" pitchFamily="34" charset="-122"/>
                <a:ea typeface="思源黑体 CN Bold" panose="020B0800000000000000" pitchFamily="34" charset="-122"/>
                <a:sym typeface="Arial" panose="020B0604020202020204" pitchFamily="34" charset="0"/>
              </a:rPr>
              <a:t>Competition Introduction </a:t>
            </a:r>
            <a:endParaRPr lang="zh-CN" altLang="en-US" sz="2800">
              <a:solidFill>
                <a:schemeClr val="bg1"/>
              </a:solidFill>
              <a:latin typeface="思源黑体 CN Bold" panose="020B0800000000000000" pitchFamily="34" charset="-122"/>
              <a:ea typeface="思源黑体 CN Bold" panose="020B0800000000000000" pitchFamily="34" charset="-122"/>
              <a:sym typeface="Arial" panose="020B0604020202020204" pitchFamily="34" charset="0"/>
            </a:endParaRPr>
          </a:p>
        </p:txBody>
      </p:sp>
      <p:sp>
        <p:nvSpPr>
          <p:cNvPr id="4" name="MH_SubTitle_1">
            <a:extLst>
              <a:ext uri="{FF2B5EF4-FFF2-40B4-BE49-F238E27FC236}">
                <a16:creationId xmlns:a16="http://schemas.microsoft.com/office/drawing/2014/main" id="{56E0EDB2-2386-C945-BFB1-00F7C3AA50D0}"/>
              </a:ext>
            </a:extLst>
          </p:cNvPr>
          <p:cNvSpPr txBox="1"/>
          <p:nvPr>
            <p:custDataLst>
              <p:tags r:id="rId2"/>
            </p:custDataLst>
          </p:nvPr>
        </p:nvSpPr>
        <p:spPr>
          <a:xfrm>
            <a:off x="7691451" y="3133706"/>
            <a:ext cx="3165974" cy="430887"/>
          </a:xfrm>
          <a:prstGeom prst="rect">
            <a:avLst/>
          </a:prstGeom>
          <a:noFill/>
        </p:spPr>
        <p:txBody>
          <a:bodyPr wrap="square" lIns="0" tIns="0" rIns="0" bIns="0" anchor="ctr">
            <a:spAutoFit/>
          </a:bodyPr>
          <a:lstStyle/>
          <a:p>
            <a:r>
              <a:rPr lang="en-US" altLang="zh-CN" sz="2800">
                <a:solidFill>
                  <a:schemeClr val="bg1"/>
                </a:solidFill>
                <a:latin typeface="思源黑体 CN Bold" panose="020B0800000000000000" pitchFamily="34" charset="-122"/>
                <a:ea typeface="思源黑体 CN Bold" panose="020B0800000000000000" pitchFamily="34" charset="-122"/>
                <a:sym typeface="Arial" panose="020B0604020202020204" pitchFamily="34" charset="0"/>
              </a:rPr>
              <a:t>Methodology</a:t>
            </a:r>
            <a:endParaRPr lang="zh-CN" altLang="en-US" sz="2800">
              <a:solidFill>
                <a:schemeClr val="bg1"/>
              </a:solidFill>
              <a:latin typeface="思源黑体 CN Bold" panose="020B0800000000000000" pitchFamily="34" charset="-122"/>
              <a:ea typeface="思源黑体 CN Bold" panose="020B0800000000000000" pitchFamily="34" charset="-122"/>
              <a:sym typeface="Arial" panose="020B0604020202020204" pitchFamily="34" charset="0"/>
            </a:endParaRPr>
          </a:p>
        </p:txBody>
      </p:sp>
      <p:sp>
        <p:nvSpPr>
          <p:cNvPr id="5" name="MH_SubTitle_1">
            <a:extLst>
              <a:ext uri="{FF2B5EF4-FFF2-40B4-BE49-F238E27FC236}">
                <a16:creationId xmlns:a16="http://schemas.microsoft.com/office/drawing/2014/main" id="{FE0AEC2E-FD18-F949-830C-A32722651F51}"/>
              </a:ext>
            </a:extLst>
          </p:cNvPr>
          <p:cNvSpPr txBox="1"/>
          <p:nvPr>
            <p:custDataLst>
              <p:tags r:id="rId3"/>
            </p:custDataLst>
          </p:nvPr>
        </p:nvSpPr>
        <p:spPr>
          <a:xfrm>
            <a:off x="3134286" y="4202080"/>
            <a:ext cx="3087594" cy="861774"/>
          </a:xfrm>
          <a:prstGeom prst="rect">
            <a:avLst/>
          </a:prstGeom>
          <a:noFill/>
        </p:spPr>
        <p:txBody>
          <a:bodyPr wrap="square" lIns="0" tIns="0" rIns="0" bIns="0" anchor="ctr">
            <a:spAutoFit/>
          </a:bodyPr>
          <a:lstStyle/>
          <a:p>
            <a:r>
              <a:rPr lang="en-US" altLang="zh-CN" sz="2800">
                <a:solidFill>
                  <a:schemeClr val="bg1"/>
                </a:solidFill>
                <a:latin typeface="思源黑体 CN Bold" panose="020B0800000000000000" pitchFamily="34" charset="-122"/>
                <a:ea typeface="思源黑体 CN Bold" panose="020B0800000000000000" pitchFamily="34" charset="-122"/>
                <a:sym typeface="Arial" panose="020B0604020202020204" pitchFamily="34" charset="0"/>
              </a:rPr>
              <a:t>Results and Discussion</a:t>
            </a:r>
            <a:endParaRPr lang="zh-CN" altLang="en-US" sz="2800">
              <a:solidFill>
                <a:schemeClr val="bg1"/>
              </a:solidFill>
              <a:latin typeface="思源黑体 CN Bold" panose="020B0800000000000000" pitchFamily="34" charset="-122"/>
              <a:ea typeface="思源黑体 CN Bold" panose="020B0800000000000000" pitchFamily="34" charset="-122"/>
              <a:sym typeface="Arial" panose="020B0604020202020204" pitchFamily="34" charset="0"/>
            </a:endParaRPr>
          </a:p>
        </p:txBody>
      </p:sp>
      <p:sp>
        <p:nvSpPr>
          <p:cNvPr id="6" name="MH_SubTitle_1">
            <a:extLst>
              <a:ext uri="{FF2B5EF4-FFF2-40B4-BE49-F238E27FC236}">
                <a16:creationId xmlns:a16="http://schemas.microsoft.com/office/drawing/2014/main" id="{C51245F1-6A93-FF4D-8047-920073A405C0}"/>
              </a:ext>
            </a:extLst>
          </p:cNvPr>
          <p:cNvSpPr txBox="1"/>
          <p:nvPr>
            <p:custDataLst>
              <p:tags r:id="rId4"/>
            </p:custDataLst>
          </p:nvPr>
        </p:nvSpPr>
        <p:spPr>
          <a:xfrm>
            <a:off x="7691451" y="4202080"/>
            <a:ext cx="3165974" cy="861774"/>
          </a:xfrm>
          <a:prstGeom prst="rect">
            <a:avLst/>
          </a:prstGeom>
          <a:noFill/>
        </p:spPr>
        <p:txBody>
          <a:bodyPr wrap="square" lIns="0" tIns="0" rIns="0" bIns="0" anchor="ctr">
            <a:spAutoFit/>
          </a:bodyPr>
          <a:lstStyle/>
          <a:p>
            <a:r>
              <a:rPr lang="en-US" altLang="zh-CN" sz="2800">
                <a:solidFill>
                  <a:schemeClr val="bg1"/>
                </a:solidFill>
                <a:latin typeface="思源黑体 CN Bold" panose="020B0800000000000000" pitchFamily="34" charset="-122"/>
                <a:ea typeface="思源黑体 CN Bold" panose="020B0800000000000000" pitchFamily="34" charset="-122"/>
                <a:sym typeface="Arial" panose="020B0604020202020204" pitchFamily="34" charset="0"/>
              </a:rPr>
              <a:t>Conclusions and Future Work</a:t>
            </a:r>
            <a:endParaRPr lang="zh-CN" altLang="en-US" sz="2800">
              <a:solidFill>
                <a:schemeClr val="bg1"/>
              </a:solidFill>
              <a:latin typeface="思源黑体 CN Bold" panose="020B0800000000000000" pitchFamily="34" charset="-122"/>
              <a:ea typeface="思源黑体 CN Bold" panose="020B0800000000000000" pitchFamily="34" charset="-122"/>
              <a:sym typeface="Arial" panose="020B0604020202020204" pitchFamily="34" charset="0"/>
            </a:endParaRPr>
          </a:p>
        </p:txBody>
      </p:sp>
      <p:sp>
        <p:nvSpPr>
          <p:cNvPr id="7" name="椭圆 6">
            <a:extLst>
              <a:ext uri="{FF2B5EF4-FFF2-40B4-BE49-F238E27FC236}">
                <a16:creationId xmlns:a16="http://schemas.microsoft.com/office/drawing/2014/main" id="{D4288CE8-C75A-9B44-817D-315316087E45}"/>
              </a:ext>
            </a:extLst>
          </p:cNvPr>
          <p:cNvSpPr/>
          <p:nvPr/>
        </p:nvSpPr>
        <p:spPr>
          <a:xfrm>
            <a:off x="2226681" y="3029835"/>
            <a:ext cx="638628" cy="638628"/>
          </a:xfrm>
          <a:prstGeom prst="ellipse">
            <a:avLst/>
          </a:prstGeom>
          <a:gradFill>
            <a:gsLst>
              <a:gs pos="100000">
                <a:srgbClr val="024581"/>
              </a:gs>
              <a:gs pos="0">
                <a:srgbClr val="12599D"/>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t>1</a:t>
            </a:r>
            <a:endParaRPr lang="zh-CN" altLang="en-US" sz="2400" b="1"/>
          </a:p>
        </p:txBody>
      </p:sp>
      <p:sp>
        <p:nvSpPr>
          <p:cNvPr id="8" name="椭圆 7">
            <a:extLst>
              <a:ext uri="{FF2B5EF4-FFF2-40B4-BE49-F238E27FC236}">
                <a16:creationId xmlns:a16="http://schemas.microsoft.com/office/drawing/2014/main" id="{1073E8CE-1E4F-0441-A51F-1A1BBD6FA03B}"/>
              </a:ext>
            </a:extLst>
          </p:cNvPr>
          <p:cNvSpPr/>
          <p:nvPr/>
        </p:nvSpPr>
        <p:spPr>
          <a:xfrm>
            <a:off x="6783846" y="3029835"/>
            <a:ext cx="638628" cy="638628"/>
          </a:xfrm>
          <a:prstGeom prst="ellipse">
            <a:avLst/>
          </a:prstGeom>
          <a:gradFill>
            <a:gsLst>
              <a:gs pos="100000">
                <a:srgbClr val="024581"/>
              </a:gs>
              <a:gs pos="0">
                <a:srgbClr val="12599D"/>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t>2</a:t>
            </a:r>
            <a:endParaRPr lang="zh-CN" altLang="en-US" sz="2400" b="1"/>
          </a:p>
        </p:txBody>
      </p:sp>
      <p:sp>
        <p:nvSpPr>
          <p:cNvPr id="9" name="椭圆 8">
            <a:extLst>
              <a:ext uri="{FF2B5EF4-FFF2-40B4-BE49-F238E27FC236}">
                <a16:creationId xmlns:a16="http://schemas.microsoft.com/office/drawing/2014/main" id="{2788F760-92B0-2641-AC08-68E6C6714FFD}"/>
              </a:ext>
            </a:extLst>
          </p:cNvPr>
          <p:cNvSpPr/>
          <p:nvPr/>
        </p:nvSpPr>
        <p:spPr>
          <a:xfrm>
            <a:off x="2226681" y="4313652"/>
            <a:ext cx="638628" cy="638628"/>
          </a:xfrm>
          <a:prstGeom prst="ellipse">
            <a:avLst/>
          </a:prstGeom>
          <a:gradFill>
            <a:gsLst>
              <a:gs pos="100000">
                <a:srgbClr val="024581"/>
              </a:gs>
              <a:gs pos="0">
                <a:srgbClr val="12599D"/>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t>3</a:t>
            </a:r>
            <a:endParaRPr lang="zh-CN" altLang="en-US" sz="2400" b="1"/>
          </a:p>
        </p:txBody>
      </p:sp>
      <p:sp>
        <p:nvSpPr>
          <p:cNvPr id="10" name="椭圆 9">
            <a:extLst>
              <a:ext uri="{FF2B5EF4-FFF2-40B4-BE49-F238E27FC236}">
                <a16:creationId xmlns:a16="http://schemas.microsoft.com/office/drawing/2014/main" id="{F1561115-5CE8-E34A-A581-BA318556AC0E}"/>
              </a:ext>
            </a:extLst>
          </p:cNvPr>
          <p:cNvSpPr/>
          <p:nvPr/>
        </p:nvSpPr>
        <p:spPr>
          <a:xfrm>
            <a:off x="6783846" y="4313652"/>
            <a:ext cx="638628" cy="638628"/>
          </a:xfrm>
          <a:prstGeom prst="ellipse">
            <a:avLst/>
          </a:prstGeom>
          <a:gradFill>
            <a:gsLst>
              <a:gs pos="100000">
                <a:srgbClr val="024581"/>
              </a:gs>
              <a:gs pos="0">
                <a:srgbClr val="12599D"/>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t>4</a:t>
            </a:r>
            <a:endParaRPr lang="zh-CN" altLang="en-US" sz="2400" b="1"/>
          </a:p>
        </p:txBody>
      </p:sp>
    </p:spTree>
    <p:extLst>
      <p:ext uri="{BB962C8B-B14F-4D97-AF65-F5344CB8AC3E}">
        <p14:creationId xmlns:p14="http://schemas.microsoft.com/office/powerpoint/2010/main" val="35913962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AEDB430-6BB6-E144-8DBF-819A582403C3}"/>
              </a:ext>
            </a:extLst>
          </p:cNvPr>
          <p:cNvSpPr/>
          <p:nvPr/>
        </p:nvSpPr>
        <p:spPr>
          <a:xfrm>
            <a:off x="2821257" y="2644170"/>
            <a:ext cx="6356195" cy="1569660"/>
          </a:xfrm>
          <a:prstGeom prst="rect">
            <a:avLst/>
          </a:prstGeom>
          <a:noFill/>
        </p:spPr>
        <p:txBody>
          <a:bodyPr wrap="square" lIns="91440" tIns="45720" rIns="91440" bIns="45720">
            <a:spAutoFit/>
          </a:bodyPr>
          <a:lstStyle/>
          <a:p>
            <a:pPr algn="ctr"/>
            <a:r>
              <a:rPr lang="en-US" altLang="zh-CN" sz="9600" b="1">
                <a:ln w="10160">
                  <a:solidFill>
                    <a:schemeClr val="accent5"/>
                  </a:solidFill>
                  <a:prstDash val="solid"/>
                </a:ln>
                <a:solidFill>
                  <a:srgbClr val="FFFFFF"/>
                </a:solidFill>
                <a:effectLst>
                  <a:outerShdw blurRad="38100" dist="22860" dir="5400000" algn="tl" rotWithShape="0">
                    <a:srgbClr val="000000">
                      <a:alpha val="30000"/>
                    </a:srgbClr>
                  </a:outerShdw>
                </a:effectLst>
              </a:rPr>
              <a:t>THANKS</a:t>
            </a:r>
            <a:endParaRPr lang="zh-CN" altLang="en-US" sz="9600" b="1" cap="none" spc="5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3" name="矩形 2">
            <a:extLst>
              <a:ext uri="{FF2B5EF4-FFF2-40B4-BE49-F238E27FC236}">
                <a16:creationId xmlns:a16="http://schemas.microsoft.com/office/drawing/2014/main" id="{25ED0426-D783-1A4C-BD06-436E5A35BB01}"/>
              </a:ext>
            </a:extLst>
          </p:cNvPr>
          <p:cNvSpPr/>
          <p:nvPr/>
        </p:nvSpPr>
        <p:spPr>
          <a:xfrm>
            <a:off x="2330774" y="4546412"/>
            <a:ext cx="7530451" cy="1015663"/>
          </a:xfrm>
          <a:prstGeom prst="rect">
            <a:avLst/>
          </a:prstGeom>
        </p:spPr>
        <p:txBody>
          <a:bodyPr wrap="square">
            <a:spAutoFit/>
          </a:bodyPr>
          <a:lstStyle/>
          <a:p>
            <a:pPr algn="ctr"/>
            <a:r>
              <a:rPr lang="en-US" altLang="zh-CN" sz="2000">
                <a:solidFill>
                  <a:schemeClr val="bg1"/>
                </a:solidFill>
                <a:latin typeface="Arial" panose="020B0604020202020204" pitchFamily="34" charset="0"/>
                <a:cs typeface="Arial" panose="020B0604020202020204" pitchFamily="34" charset="0"/>
              </a:rPr>
              <a:t>AiEnergy_USST</a:t>
            </a:r>
          </a:p>
          <a:p>
            <a:pPr algn="ctr"/>
            <a:r>
              <a:rPr lang="en-US" altLang="zh-CN" sz="2000">
                <a:solidFill>
                  <a:schemeClr val="bg1"/>
                </a:solidFill>
                <a:latin typeface="Arial" panose="020B0604020202020204" pitchFamily="34" charset="0"/>
                <a:cs typeface="Arial" panose="020B0604020202020204" pitchFamily="34" charset="0"/>
              </a:rPr>
              <a:t>Yongbao Chen, </a:t>
            </a:r>
            <a:r>
              <a:rPr lang="en-US" altLang="zh-CN" sz="2000">
                <a:solidFill>
                  <a:schemeClr val="bg1"/>
                </a:solidFill>
                <a:latin typeface="Arial" panose="020B0604020202020204" pitchFamily="34" charset="0"/>
                <a:cs typeface="Arial" panose="020B0604020202020204" pitchFamily="34" charset="0"/>
                <a:hlinkClick r:id="rId2"/>
              </a:rPr>
              <a:t>chenyongbao@usst.end</a:t>
            </a:r>
            <a:r>
              <a:rPr lang="en-US" altLang="zh-CN" sz="2000">
                <a:solidFill>
                  <a:schemeClr val="bg1"/>
                </a:solidFill>
                <a:latin typeface="Arial" panose="020B0604020202020204" pitchFamily="34" charset="0"/>
                <a:cs typeface="Arial" panose="020B0604020202020204" pitchFamily="34" charset="0"/>
              </a:rPr>
              <a:t>, 18818262667</a:t>
            </a:r>
          </a:p>
          <a:p>
            <a:pPr algn="ctr"/>
            <a:r>
              <a:rPr lang="en-US" altLang="zh-CN" sz="2000">
                <a:solidFill>
                  <a:schemeClr val="bg1"/>
                </a:solidFill>
                <a:latin typeface="Arial" panose="020B0604020202020204" pitchFamily="34" charset="0"/>
                <a:cs typeface="Arial" panose="020B0604020202020204" pitchFamily="34" charset="0"/>
              </a:rPr>
              <a:t>Zhe Chen, zhechen1995@gmail.com</a:t>
            </a:r>
            <a:endParaRPr lang="zh-CN" altLang="en-US" sz="200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75586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65597" y="560314"/>
            <a:ext cx="3590157"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Team information</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sp>
        <p:nvSpPr>
          <p:cNvPr id="13" name="Rectangle 39">
            <a:extLst>
              <a:ext uri="{FF2B5EF4-FFF2-40B4-BE49-F238E27FC236}">
                <a16:creationId xmlns:a16="http://schemas.microsoft.com/office/drawing/2014/main" id="{E6BA379E-89ED-47A6-ABB5-BCCEC2EEFF0E}"/>
              </a:ext>
            </a:extLst>
          </p:cNvPr>
          <p:cNvSpPr/>
          <p:nvPr/>
        </p:nvSpPr>
        <p:spPr>
          <a:xfrm>
            <a:off x="2218062" y="1175057"/>
            <a:ext cx="9773920" cy="2708434"/>
          </a:xfrm>
          <a:prstGeom prst="rect">
            <a:avLst/>
          </a:prstGeom>
        </p:spPr>
        <p:txBody>
          <a:bodyPr wrap="square" lIns="0" tIns="0" rIns="0" bIns="0">
            <a:spAutoFit/>
          </a:bodyPr>
          <a:lstStyle/>
          <a:p>
            <a:pPr algn="just" defTabSz="866943" fontAlgn="base">
              <a:spcBef>
                <a:spcPct val="0"/>
              </a:spcBef>
              <a:spcAft>
                <a:spcPct val="0"/>
              </a:spcAft>
            </a:pP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Dr. Yongbao Chen </a:t>
            </a:r>
            <a:r>
              <a:rPr lang="en-US" altLang="zh-CN" sz="2200"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is currently a Lecturer at the University of Shanghai for Science and Technology (USST). He earned a PhD in civil engineering, focusing on energy modeling and optimal control of buildings and energy systems, from Tongji University in 2020. His research interests include Machine learning, big data analytics and AI for smart energy-efficient systems. He has published more than 18+ SCI papers in Applied Energy, Energy, etc., and the citations are over 1000+ (Google scholar). He won 5+ big data competition title from 2021.</a:t>
            </a:r>
            <a:endParaRPr lang="zh-CN" altLang="en-US" sz="2200"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p:txBody>
      </p:sp>
      <p:pic>
        <p:nvPicPr>
          <p:cNvPr id="5" name="图片 4">
            <a:extLst>
              <a:ext uri="{FF2B5EF4-FFF2-40B4-BE49-F238E27FC236}">
                <a16:creationId xmlns:a16="http://schemas.microsoft.com/office/drawing/2014/main" id="{C01C0A69-B587-2C70-2A39-BED8BF7AD299}"/>
              </a:ext>
            </a:extLst>
          </p:cNvPr>
          <p:cNvPicPr>
            <a:picLocks noChangeAspect="1"/>
          </p:cNvPicPr>
          <p:nvPr/>
        </p:nvPicPr>
        <p:blipFill rotWithShape="1">
          <a:blip r:embed="rId3">
            <a:extLst>
              <a:ext uri="{28A0092B-C50C-407E-A947-70E740481C1C}">
                <a14:useLocalDpi xmlns:a14="http://schemas.microsoft.com/office/drawing/2010/main" val="0"/>
              </a:ext>
            </a:extLst>
          </a:blip>
          <a:srcRect t="16302"/>
          <a:stretch/>
        </p:blipFill>
        <p:spPr>
          <a:xfrm>
            <a:off x="77012" y="1265481"/>
            <a:ext cx="2013262" cy="2527586"/>
          </a:xfrm>
          <a:prstGeom prst="rect">
            <a:avLst/>
          </a:prstGeom>
        </p:spPr>
      </p:pic>
      <p:sp>
        <p:nvSpPr>
          <p:cNvPr id="6" name="Rectangle 39">
            <a:extLst>
              <a:ext uri="{FF2B5EF4-FFF2-40B4-BE49-F238E27FC236}">
                <a16:creationId xmlns:a16="http://schemas.microsoft.com/office/drawing/2014/main" id="{7317879C-789A-1668-17A0-83DAE8B7F617}"/>
              </a:ext>
            </a:extLst>
          </p:cNvPr>
          <p:cNvSpPr/>
          <p:nvPr/>
        </p:nvSpPr>
        <p:spPr>
          <a:xfrm>
            <a:off x="2218062" y="4052036"/>
            <a:ext cx="9773920" cy="2708434"/>
          </a:xfrm>
          <a:prstGeom prst="rect">
            <a:avLst/>
          </a:prstGeom>
        </p:spPr>
        <p:txBody>
          <a:bodyPr wrap="square" lIns="0" tIns="0" rIns="0" bIns="0">
            <a:spAutoFit/>
          </a:bodyPr>
          <a:lstStyle/>
          <a:p>
            <a:pPr algn="just" defTabSz="866943" fontAlgn="base">
              <a:spcBef>
                <a:spcPct val="0"/>
              </a:spcBef>
              <a:spcAft>
                <a:spcPct val="0"/>
              </a:spcAft>
            </a:pP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Mr. Zhe Chen </a:t>
            </a:r>
            <a:r>
              <a:rPr lang="en-US" altLang="zh-CN" sz="2200"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is currently a second-year PhD student in the Department of Building Environment and Energy Engineering at the Hong Kong Polytechnic University (</a:t>
            </a:r>
            <a:r>
              <a:rPr lang="en-US" altLang="zh-CN" sz="2200" dirty="0" err="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PolyU</a:t>
            </a:r>
            <a:r>
              <a:rPr lang="en-US" altLang="zh-CN" sz="2200"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 He obtained his master's degree from Tongji University in 2020. His research interests include building big-data analytics, data-driven building energy efficiency and flexibility. He has published more than 10 journal papers in Advances in Applied Energy, Sustainable Cities and Society, etc., and his h-index is 9 (Google Scholar). He won the silver prize in Global AI Challenge for Building E&amp;M Facilities as the team leader in 2021.</a:t>
            </a:r>
            <a:endParaRPr lang="zh-CN" altLang="en-US" sz="2200"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p:txBody>
      </p:sp>
      <p:pic>
        <p:nvPicPr>
          <p:cNvPr id="7" name="图片 6">
            <a:extLst>
              <a:ext uri="{FF2B5EF4-FFF2-40B4-BE49-F238E27FC236}">
                <a16:creationId xmlns:a16="http://schemas.microsoft.com/office/drawing/2014/main" id="{D31975B0-47BD-9E22-58AB-F50CAF67EA79}"/>
              </a:ext>
            </a:extLst>
          </p:cNvPr>
          <p:cNvPicPr>
            <a:picLocks noChangeAspect="1"/>
          </p:cNvPicPr>
          <p:nvPr/>
        </p:nvPicPr>
        <p:blipFill rotWithShape="1">
          <a:blip r:embed="rId4">
            <a:extLst>
              <a:ext uri="{28A0092B-C50C-407E-A947-70E740481C1C}">
                <a14:useLocalDpi xmlns:a14="http://schemas.microsoft.com/office/drawing/2010/main" val="0"/>
              </a:ext>
            </a:extLst>
          </a:blip>
          <a:srcRect l="29145" t="28307" b="8160"/>
          <a:stretch/>
        </p:blipFill>
        <p:spPr>
          <a:xfrm>
            <a:off x="77012" y="4052036"/>
            <a:ext cx="2013262" cy="2708434"/>
          </a:xfrm>
          <a:prstGeom prst="rect">
            <a:avLst/>
          </a:prstGeom>
        </p:spPr>
      </p:pic>
    </p:spTree>
    <p:extLst>
      <p:ext uri="{BB962C8B-B14F-4D97-AF65-F5344CB8AC3E}">
        <p14:creationId xmlns:p14="http://schemas.microsoft.com/office/powerpoint/2010/main" val="3522390859"/>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F2F994E-654B-7640-ABB5-0483E1D187B2}"/>
              </a:ext>
            </a:extLst>
          </p:cNvPr>
          <p:cNvSpPr txBox="1"/>
          <p:nvPr/>
        </p:nvSpPr>
        <p:spPr>
          <a:xfrm>
            <a:off x="4872133" y="906505"/>
            <a:ext cx="1604927" cy="2646878"/>
          </a:xfrm>
          <a:prstGeom prst="rect">
            <a:avLst/>
          </a:prstGeom>
          <a:noFill/>
        </p:spPr>
        <p:txBody>
          <a:bodyPr wrap="none" rtlCol="0">
            <a:spAutoFit/>
          </a:bodyPr>
          <a:lstStyle/>
          <a:p>
            <a:r>
              <a:rPr lang="en-US" altLang="zh-CN" sz="16600">
                <a:gradFill>
                  <a:gsLst>
                    <a:gs pos="100000">
                      <a:schemeClr val="bg1"/>
                    </a:gs>
                    <a:gs pos="0">
                      <a:schemeClr val="bg1">
                        <a:alpha val="0"/>
                      </a:schemeClr>
                    </a:gs>
                  </a:gsLst>
                  <a:lin ang="10800000" scaled="1"/>
                </a:gradFill>
                <a:latin typeface="Arial Black" panose="020B0A04020102020204" pitchFamily="34" charset="0"/>
              </a:rPr>
              <a:t>0</a:t>
            </a:r>
            <a:endParaRPr lang="zh-CN" altLang="en-US" sz="16600">
              <a:gradFill>
                <a:gsLst>
                  <a:gs pos="100000">
                    <a:schemeClr val="bg1"/>
                  </a:gs>
                  <a:gs pos="0">
                    <a:schemeClr val="bg1">
                      <a:alpha val="0"/>
                    </a:schemeClr>
                  </a:gs>
                </a:gsLst>
                <a:lin ang="10800000" scaled="1"/>
              </a:gradFill>
              <a:latin typeface="Arial Black" panose="020B0A04020102020204" pitchFamily="34" charset="0"/>
            </a:endParaRPr>
          </a:p>
        </p:txBody>
      </p:sp>
      <p:sp>
        <p:nvSpPr>
          <p:cNvPr id="3" name="文本框 2">
            <a:extLst>
              <a:ext uri="{FF2B5EF4-FFF2-40B4-BE49-F238E27FC236}">
                <a16:creationId xmlns:a16="http://schemas.microsoft.com/office/drawing/2014/main" id="{D3ABAA81-DF1F-7D48-95A1-1FAB28AABF62}"/>
              </a:ext>
            </a:extLst>
          </p:cNvPr>
          <p:cNvSpPr txBox="1"/>
          <p:nvPr/>
        </p:nvSpPr>
        <p:spPr>
          <a:xfrm>
            <a:off x="5714941" y="906505"/>
            <a:ext cx="1604927" cy="2646878"/>
          </a:xfrm>
          <a:prstGeom prst="rect">
            <a:avLst/>
          </a:prstGeom>
          <a:noFill/>
        </p:spPr>
        <p:txBody>
          <a:bodyPr wrap="none" rtlCol="0">
            <a:spAutoFit/>
          </a:bodyPr>
          <a:lstStyle/>
          <a:p>
            <a:r>
              <a:rPr lang="en-US" altLang="zh-CN" sz="16600">
                <a:gradFill>
                  <a:gsLst>
                    <a:gs pos="100000">
                      <a:schemeClr val="bg1"/>
                    </a:gs>
                    <a:gs pos="0">
                      <a:schemeClr val="bg1">
                        <a:alpha val="0"/>
                      </a:schemeClr>
                    </a:gs>
                  </a:gsLst>
                  <a:lin ang="10800000" scaled="1"/>
                </a:gradFill>
                <a:latin typeface="Arial Black" panose="020B0A04020102020204" pitchFamily="34" charset="0"/>
              </a:rPr>
              <a:t>1</a:t>
            </a:r>
            <a:endParaRPr lang="zh-CN" altLang="en-US" sz="16600">
              <a:gradFill>
                <a:gsLst>
                  <a:gs pos="100000">
                    <a:schemeClr val="bg1"/>
                  </a:gs>
                  <a:gs pos="0">
                    <a:schemeClr val="bg1">
                      <a:alpha val="0"/>
                    </a:schemeClr>
                  </a:gs>
                </a:gsLst>
                <a:lin ang="10800000" scaled="1"/>
              </a:gradFill>
              <a:latin typeface="Arial Black" panose="020B0A04020102020204" pitchFamily="34" charset="0"/>
            </a:endParaRPr>
          </a:p>
        </p:txBody>
      </p:sp>
      <p:sp>
        <p:nvSpPr>
          <p:cNvPr id="4" name="TextBox 21">
            <a:extLst>
              <a:ext uri="{FF2B5EF4-FFF2-40B4-BE49-F238E27FC236}">
                <a16:creationId xmlns:a16="http://schemas.microsoft.com/office/drawing/2014/main" id="{11A39771-8571-EF41-8982-0DF79FE69F0E}"/>
              </a:ext>
            </a:extLst>
          </p:cNvPr>
          <p:cNvSpPr txBox="1"/>
          <p:nvPr/>
        </p:nvSpPr>
        <p:spPr>
          <a:xfrm>
            <a:off x="1076314" y="3429000"/>
            <a:ext cx="10801491" cy="2123658"/>
          </a:xfrm>
          <a:prstGeom prst="rect">
            <a:avLst/>
          </a:prstGeom>
          <a:noFill/>
        </p:spPr>
        <p:txBody>
          <a:bodyPr wrap="square" rtlCol="0">
            <a:spAutoFit/>
          </a:bodyPr>
          <a:lstStyle/>
          <a:p>
            <a:pPr algn="ctr"/>
            <a:r>
              <a:rPr lang="en-US" altLang="zh-CN" sz="6600" b="1">
                <a:solidFill>
                  <a:schemeClr val="bg1"/>
                </a:solidFill>
                <a:effectLst>
                  <a:outerShdw blurRad="254000" dist="101600" dir="5400000" algn="ctr" rotWithShape="0">
                    <a:srgbClr val="000000">
                      <a:alpha val="15000"/>
                    </a:srgbClr>
                  </a:outerShdw>
                </a:effectLst>
                <a:latin typeface="Arial" panose="020B0604020202020204" pitchFamily="34" charset="0"/>
                <a:ea typeface="思源黑体 CN Medium" panose="020B0600000000000000" pitchFamily="34" charset="-122"/>
                <a:cs typeface="+mn-ea"/>
                <a:sym typeface="Arial" panose="020B0604020202020204" pitchFamily="34" charset="0"/>
              </a:rPr>
              <a:t>Competition Introduction </a:t>
            </a:r>
          </a:p>
          <a:p>
            <a:pPr algn="ctr"/>
            <a:endParaRPr lang="en-US" altLang="zh-CN" sz="6600" b="1">
              <a:solidFill>
                <a:schemeClr val="bg1"/>
              </a:solidFill>
              <a:effectLst>
                <a:outerShdw blurRad="254000" dist="101600" dir="5400000" algn="ctr" rotWithShape="0">
                  <a:srgbClr val="000000">
                    <a:alpha val="15000"/>
                  </a:srgbClr>
                </a:outerShdw>
              </a:effectLst>
              <a:latin typeface="Arial" panose="020B0604020202020204" pitchFamily="34" charset="0"/>
              <a:ea typeface="思源黑体 CN Medium" panose="020B0600000000000000" pitchFamily="34" charset="-122"/>
              <a:cs typeface="+mn-ea"/>
              <a:sym typeface="Arial" panose="020B0604020202020204" pitchFamily="34" charset="0"/>
            </a:endParaRPr>
          </a:p>
        </p:txBody>
      </p:sp>
    </p:spTree>
    <p:extLst>
      <p:ext uri="{BB962C8B-B14F-4D97-AF65-F5344CB8AC3E}">
        <p14:creationId xmlns:p14="http://schemas.microsoft.com/office/powerpoint/2010/main" val="916220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65597" y="560314"/>
            <a:ext cx="3590157"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Background</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sp>
        <p:nvSpPr>
          <p:cNvPr id="13" name="Rectangle 39">
            <a:extLst>
              <a:ext uri="{FF2B5EF4-FFF2-40B4-BE49-F238E27FC236}">
                <a16:creationId xmlns:a16="http://schemas.microsoft.com/office/drawing/2014/main" id="{E6BA379E-89ED-47A6-ABB5-BCCEC2EEFF0E}"/>
              </a:ext>
            </a:extLst>
          </p:cNvPr>
          <p:cNvSpPr/>
          <p:nvPr/>
        </p:nvSpPr>
        <p:spPr>
          <a:xfrm>
            <a:off x="165597" y="1219373"/>
            <a:ext cx="5544323" cy="5078313"/>
          </a:xfrm>
          <a:prstGeom prst="rect">
            <a:avLst/>
          </a:prstGeom>
        </p:spPr>
        <p:txBody>
          <a:bodyPr wrap="square" lIns="0" tIns="0" rIns="0" bIns="0">
            <a:spAutoFit/>
          </a:bodyPr>
          <a:lstStyle/>
          <a:p>
            <a:pPr algn="just" defTabSz="866943" fontAlgn="base">
              <a:spcBef>
                <a:spcPct val="0"/>
              </a:spcBef>
              <a:spcAft>
                <a:spcPct val="0"/>
              </a:spcAft>
            </a:pP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In an electric system, users are distributed geographically. We need to schedule electric energy for each user to store the energy locally, supporting the real-time demand of the user. With the development of techniques for renewable energy, users can deploy renewable devices to support their electric demand and reduce the requirement and cost of buying traditional electric energy from the smart grid. We propose the problem of predicting the generated renewable energy to support the optimal deployment of the distributed energy storage system. </a:t>
            </a:r>
            <a:endParaRPr lang="zh-CN" altLang="en-US" sz="2200"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p:txBody>
      </p:sp>
      <p:pic>
        <p:nvPicPr>
          <p:cNvPr id="3" name="Picture 2">
            <a:extLst>
              <a:ext uri="{FF2B5EF4-FFF2-40B4-BE49-F238E27FC236}">
                <a16:creationId xmlns:a16="http://schemas.microsoft.com/office/drawing/2014/main" id="{5A943867-9DD6-5E98-E2B3-EA4EF33F76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8649" y="1778608"/>
            <a:ext cx="6283351" cy="3585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a:extLst>
              <a:ext uri="{FF2B5EF4-FFF2-40B4-BE49-F238E27FC236}">
                <a16:creationId xmlns:a16="http://schemas.microsoft.com/office/drawing/2014/main" id="{B6428806-5588-56BD-90E0-E9FB4D5E3817}"/>
              </a:ext>
            </a:extLst>
          </p:cNvPr>
          <p:cNvSpPr/>
          <p:nvPr/>
        </p:nvSpPr>
        <p:spPr>
          <a:xfrm>
            <a:off x="7193280" y="1778608"/>
            <a:ext cx="988907" cy="271888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C444E050-DF4D-4384-C316-D6B608B3664F}"/>
              </a:ext>
            </a:extLst>
          </p:cNvPr>
          <p:cNvSpPr txBox="1"/>
          <p:nvPr/>
        </p:nvSpPr>
        <p:spPr>
          <a:xfrm>
            <a:off x="6273322" y="4497493"/>
            <a:ext cx="3209345" cy="369332"/>
          </a:xfrm>
          <a:prstGeom prst="rect">
            <a:avLst/>
          </a:prstGeom>
          <a:noFill/>
        </p:spPr>
        <p:txBody>
          <a:bodyPr wrap="square">
            <a:spAutoFit/>
          </a:bodyPr>
          <a:lstStyle/>
          <a:p>
            <a:pPr algn="l"/>
            <a:r>
              <a:rPr lang="en-US" altLang="zh-CN" b="1" i="0">
                <a:solidFill>
                  <a:srgbClr val="FF0000"/>
                </a:solidFill>
                <a:effectLst/>
                <a:latin typeface="pingfang SC"/>
              </a:rPr>
              <a:t>Load forecasting is important</a:t>
            </a:r>
          </a:p>
        </p:txBody>
      </p:sp>
      <p:sp>
        <p:nvSpPr>
          <p:cNvPr id="8" name="文本框 7">
            <a:extLst>
              <a:ext uri="{FF2B5EF4-FFF2-40B4-BE49-F238E27FC236}">
                <a16:creationId xmlns:a16="http://schemas.microsoft.com/office/drawing/2014/main" id="{1F5D0A6D-5D6E-DB67-8988-01B9C1CE712A}"/>
              </a:ext>
            </a:extLst>
          </p:cNvPr>
          <p:cNvSpPr txBox="1"/>
          <p:nvPr/>
        </p:nvSpPr>
        <p:spPr>
          <a:xfrm>
            <a:off x="6482081" y="5533812"/>
            <a:ext cx="5391571" cy="369332"/>
          </a:xfrm>
          <a:prstGeom prst="rect">
            <a:avLst/>
          </a:prstGeom>
          <a:solidFill>
            <a:schemeClr val="bg1"/>
          </a:solidFill>
        </p:spPr>
        <p:txBody>
          <a:bodyPr wrap="square">
            <a:spAutoFit/>
          </a:bodyPr>
          <a:lstStyle/>
          <a:p>
            <a:pPr algn="l"/>
            <a:r>
              <a:rPr lang="en-US" altLang="zh-CN" b="1" i="0">
                <a:solidFill>
                  <a:srgbClr val="FF0000"/>
                </a:solidFill>
                <a:effectLst/>
                <a:latin typeface="pingfang SC"/>
              </a:rPr>
              <a:t>Demand-supply coordinated control energy system</a:t>
            </a:r>
          </a:p>
        </p:txBody>
      </p:sp>
    </p:spTree>
    <p:extLst>
      <p:ext uri="{BB962C8B-B14F-4D97-AF65-F5344CB8AC3E}">
        <p14:creationId xmlns:p14="http://schemas.microsoft.com/office/powerpoint/2010/main" val="1765791367"/>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65597" y="560314"/>
            <a:ext cx="3590157"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Competition task</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sp>
        <p:nvSpPr>
          <p:cNvPr id="13" name="Rectangle 39">
            <a:extLst>
              <a:ext uri="{FF2B5EF4-FFF2-40B4-BE49-F238E27FC236}">
                <a16:creationId xmlns:a16="http://schemas.microsoft.com/office/drawing/2014/main" id="{E6BA379E-89ED-47A6-ABB5-BCCEC2EEFF0E}"/>
              </a:ext>
            </a:extLst>
          </p:cNvPr>
          <p:cNvSpPr/>
          <p:nvPr/>
        </p:nvSpPr>
        <p:spPr>
          <a:xfrm>
            <a:off x="165597" y="1330844"/>
            <a:ext cx="5611912" cy="1692771"/>
          </a:xfrm>
          <a:prstGeom prst="rect">
            <a:avLst/>
          </a:prstGeom>
        </p:spPr>
        <p:txBody>
          <a:bodyPr wrap="square" lIns="0" tIns="0" rIns="0" bIns="0">
            <a:spAutoFit/>
          </a:bodyPr>
          <a:lstStyle/>
          <a:p>
            <a:pPr algn="just" defTabSz="866943" fontAlgn="base">
              <a:spcBef>
                <a:spcPct val="0"/>
              </a:spcBef>
              <a:spcAft>
                <a:spcPct val="0"/>
              </a:spcAft>
            </a:pP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Given a user's average daily electric demand and the historical environmental data related to solar generating, the task is to predict the amount of generated solar energy.</a:t>
            </a:r>
            <a:endParaRPr lang="zh-CN" altLang="en-US" sz="220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p:txBody>
      </p:sp>
      <p:pic>
        <p:nvPicPr>
          <p:cNvPr id="1026" name="Picture 2" descr="Hybrid model analysis and validation for PV energy production forecasting |  Semantic Scholar">
            <a:extLst>
              <a:ext uri="{FF2B5EF4-FFF2-40B4-BE49-F238E27FC236}">
                <a16:creationId xmlns:a16="http://schemas.microsoft.com/office/drawing/2014/main" id="{55C3EF39-B7EC-2731-4FBE-FE5983F3FA9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947"/>
          <a:stretch/>
        </p:blipFill>
        <p:spPr bwMode="auto">
          <a:xfrm>
            <a:off x="5883275" y="1407769"/>
            <a:ext cx="6308725" cy="4302152"/>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E9105525-4B68-3FD3-E3D5-987C6E07EA61}"/>
              </a:ext>
            </a:extLst>
          </p:cNvPr>
          <p:cNvSpPr/>
          <p:nvPr/>
        </p:nvSpPr>
        <p:spPr>
          <a:xfrm>
            <a:off x="8039947" y="3481493"/>
            <a:ext cx="1659467" cy="50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LightGBM</a:t>
            </a:r>
            <a:endParaRPr lang="zh-CN" altLang="en-US"/>
          </a:p>
        </p:txBody>
      </p:sp>
      <p:pic>
        <p:nvPicPr>
          <p:cNvPr id="6" name="图片 5">
            <a:extLst>
              <a:ext uri="{FF2B5EF4-FFF2-40B4-BE49-F238E27FC236}">
                <a16:creationId xmlns:a16="http://schemas.microsoft.com/office/drawing/2014/main" id="{185F0256-4EAA-17F4-727C-75EF145951D2}"/>
              </a:ext>
            </a:extLst>
          </p:cNvPr>
          <p:cNvPicPr>
            <a:picLocks noChangeAspect="1"/>
          </p:cNvPicPr>
          <p:nvPr/>
        </p:nvPicPr>
        <p:blipFill>
          <a:blip r:embed="rId4"/>
          <a:stretch>
            <a:fillRect/>
          </a:stretch>
        </p:blipFill>
        <p:spPr>
          <a:xfrm>
            <a:off x="77078" y="3162696"/>
            <a:ext cx="5753314" cy="2595041"/>
          </a:xfrm>
          <a:prstGeom prst="rect">
            <a:avLst/>
          </a:prstGeom>
        </p:spPr>
      </p:pic>
      <p:sp>
        <p:nvSpPr>
          <p:cNvPr id="7" name="矩形 6">
            <a:extLst>
              <a:ext uri="{FF2B5EF4-FFF2-40B4-BE49-F238E27FC236}">
                <a16:creationId xmlns:a16="http://schemas.microsoft.com/office/drawing/2014/main" id="{DE594FB0-853C-03FE-1AEA-9F129498CAC0}"/>
              </a:ext>
            </a:extLst>
          </p:cNvPr>
          <p:cNvSpPr/>
          <p:nvPr/>
        </p:nvSpPr>
        <p:spPr>
          <a:xfrm>
            <a:off x="1280160" y="3914987"/>
            <a:ext cx="663787" cy="27770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B8CB09A5-6E39-4349-CEAC-CEEDBC3BC8C4}"/>
              </a:ext>
            </a:extLst>
          </p:cNvPr>
          <p:cNvSpPr/>
          <p:nvPr/>
        </p:nvSpPr>
        <p:spPr>
          <a:xfrm>
            <a:off x="1280159" y="4480536"/>
            <a:ext cx="663787" cy="27770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D15A3B92-3C70-29E6-3AEA-2647C4C6EA33}"/>
              </a:ext>
            </a:extLst>
          </p:cNvPr>
          <p:cNvSpPr/>
          <p:nvPr/>
        </p:nvSpPr>
        <p:spPr>
          <a:xfrm>
            <a:off x="1960675" y="4480536"/>
            <a:ext cx="663787" cy="27770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03F4AE22-F15D-4E23-0489-C8C4372BF50C}"/>
              </a:ext>
            </a:extLst>
          </p:cNvPr>
          <p:cNvSpPr/>
          <p:nvPr/>
        </p:nvSpPr>
        <p:spPr>
          <a:xfrm>
            <a:off x="1296888" y="5049448"/>
            <a:ext cx="663787" cy="27770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6C11BA5B-DC35-D0ED-E38B-095B7C53365E}"/>
              </a:ext>
            </a:extLst>
          </p:cNvPr>
          <p:cNvSpPr txBox="1"/>
          <p:nvPr/>
        </p:nvSpPr>
        <p:spPr>
          <a:xfrm>
            <a:off x="2934068" y="3735493"/>
            <a:ext cx="1956279" cy="369332"/>
          </a:xfrm>
          <a:prstGeom prst="rect">
            <a:avLst/>
          </a:prstGeom>
          <a:noFill/>
        </p:spPr>
        <p:txBody>
          <a:bodyPr wrap="square">
            <a:spAutoFit/>
          </a:bodyPr>
          <a:lstStyle/>
          <a:p>
            <a:pPr algn="l"/>
            <a:r>
              <a:rPr lang="en-US" altLang="zh-CN" b="1" i="0">
                <a:solidFill>
                  <a:srgbClr val="FF0000"/>
                </a:solidFill>
                <a:effectLst/>
                <a:latin typeface="pingfang SC"/>
              </a:rPr>
              <a:t>Preliminary round</a:t>
            </a:r>
          </a:p>
        </p:txBody>
      </p:sp>
      <p:sp>
        <p:nvSpPr>
          <p:cNvPr id="16" name="文本框 15">
            <a:extLst>
              <a:ext uri="{FF2B5EF4-FFF2-40B4-BE49-F238E27FC236}">
                <a16:creationId xmlns:a16="http://schemas.microsoft.com/office/drawing/2014/main" id="{B9871747-05BC-71C9-5CAE-1DE8AEF86562}"/>
              </a:ext>
            </a:extLst>
          </p:cNvPr>
          <p:cNvSpPr txBox="1"/>
          <p:nvPr/>
        </p:nvSpPr>
        <p:spPr>
          <a:xfrm>
            <a:off x="3376228" y="4492956"/>
            <a:ext cx="1956279" cy="369332"/>
          </a:xfrm>
          <a:prstGeom prst="rect">
            <a:avLst/>
          </a:prstGeom>
          <a:noFill/>
        </p:spPr>
        <p:txBody>
          <a:bodyPr wrap="square">
            <a:spAutoFit/>
          </a:bodyPr>
          <a:lstStyle/>
          <a:p>
            <a:pPr algn="l"/>
            <a:r>
              <a:rPr lang="en-US" altLang="zh-CN" b="1" i="0">
                <a:solidFill>
                  <a:srgbClr val="FF0000"/>
                </a:solidFill>
                <a:effectLst/>
                <a:latin typeface="pingfang SC"/>
              </a:rPr>
              <a:t>Final stage</a:t>
            </a:r>
          </a:p>
        </p:txBody>
      </p:sp>
    </p:spTree>
    <p:extLst>
      <p:ext uri="{BB962C8B-B14F-4D97-AF65-F5344CB8AC3E}">
        <p14:creationId xmlns:p14="http://schemas.microsoft.com/office/powerpoint/2010/main" val="805203447"/>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F2F994E-654B-7640-ABB5-0483E1D187B2}"/>
              </a:ext>
            </a:extLst>
          </p:cNvPr>
          <p:cNvSpPr txBox="1"/>
          <p:nvPr/>
        </p:nvSpPr>
        <p:spPr>
          <a:xfrm>
            <a:off x="4872133" y="906505"/>
            <a:ext cx="1604927" cy="2646878"/>
          </a:xfrm>
          <a:prstGeom prst="rect">
            <a:avLst/>
          </a:prstGeom>
          <a:noFill/>
        </p:spPr>
        <p:txBody>
          <a:bodyPr wrap="none" rtlCol="0">
            <a:spAutoFit/>
          </a:bodyPr>
          <a:lstStyle/>
          <a:p>
            <a:r>
              <a:rPr lang="en-US" altLang="zh-CN" sz="16600">
                <a:gradFill>
                  <a:gsLst>
                    <a:gs pos="100000">
                      <a:schemeClr val="bg1"/>
                    </a:gs>
                    <a:gs pos="0">
                      <a:schemeClr val="bg1">
                        <a:alpha val="0"/>
                      </a:schemeClr>
                    </a:gs>
                  </a:gsLst>
                  <a:lin ang="10800000" scaled="1"/>
                </a:gradFill>
                <a:latin typeface="Arial Black" panose="020B0A04020102020204" pitchFamily="34" charset="0"/>
              </a:rPr>
              <a:t>0</a:t>
            </a:r>
            <a:endParaRPr lang="zh-CN" altLang="en-US" sz="16600">
              <a:gradFill>
                <a:gsLst>
                  <a:gs pos="100000">
                    <a:schemeClr val="bg1"/>
                  </a:gs>
                  <a:gs pos="0">
                    <a:schemeClr val="bg1">
                      <a:alpha val="0"/>
                    </a:schemeClr>
                  </a:gs>
                </a:gsLst>
                <a:lin ang="10800000" scaled="1"/>
              </a:gradFill>
              <a:latin typeface="Arial Black" panose="020B0A04020102020204" pitchFamily="34" charset="0"/>
            </a:endParaRPr>
          </a:p>
        </p:txBody>
      </p:sp>
      <p:sp>
        <p:nvSpPr>
          <p:cNvPr id="3" name="文本框 2">
            <a:extLst>
              <a:ext uri="{FF2B5EF4-FFF2-40B4-BE49-F238E27FC236}">
                <a16:creationId xmlns:a16="http://schemas.microsoft.com/office/drawing/2014/main" id="{D3ABAA81-DF1F-7D48-95A1-1FAB28AABF62}"/>
              </a:ext>
            </a:extLst>
          </p:cNvPr>
          <p:cNvSpPr txBox="1"/>
          <p:nvPr/>
        </p:nvSpPr>
        <p:spPr>
          <a:xfrm>
            <a:off x="5714941" y="906505"/>
            <a:ext cx="1604927" cy="2646878"/>
          </a:xfrm>
          <a:prstGeom prst="rect">
            <a:avLst/>
          </a:prstGeom>
          <a:noFill/>
        </p:spPr>
        <p:txBody>
          <a:bodyPr wrap="none" rtlCol="0">
            <a:spAutoFit/>
          </a:bodyPr>
          <a:lstStyle/>
          <a:p>
            <a:r>
              <a:rPr lang="en-US" altLang="zh-CN" sz="16600">
                <a:gradFill>
                  <a:gsLst>
                    <a:gs pos="100000">
                      <a:schemeClr val="bg1"/>
                    </a:gs>
                    <a:gs pos="0">
                      <a:schemeClr val="bg1">
                        <a:alpha val="0"/>
                      </a:schemeClr>
                    </a:gs>
                  </a:gsLst>
                  <a:lin ang="10800000" scaled="1"/>
                </a:gradFill>
                <a:latin typeface="Arial Black" panose="020B0A04020102020204" pitchFamily="34" charset="0"/>
              </a:rPr>
              <a:t>2</a:t>
            </a:r>
            <a:endParaRPr lang="zh-CN" altLang="en-US" sz="16600">
              <a:gradFill>
                <a:gsLst>
                  <a:gs pos="100000">
                    <a:schemeClr val="bg1"/>
                  </a:gs>
                  <a:gs pos="0">
                    <a:schemeClr val="bg1">
                      <a:alpha val="0"/>
                    </a:schemeClr>
                  </a:gs>
                </a:gsLst>
                <a:lin ang="10800000" scaled="1"/>
              </a:gradFill>
              <a:latin typeface="Arial Black" panose="020B0A04020102020204" pitchFamily="34" charset="0"/>
            </a:endParaRPr>
          </a:p>
        </p:txBody>
      </p:sp>
      <p:sp>
        <p:nvSpPr>
          <p:cNvPr id="4" name="TextBox 21">
            <a:extLst>
              <a:ext uri="{FF2B5EF4-FFF2-40B4-BE49-F238E27FC236}">
                <a16:creationId xmlns:a16="http://schemas.microsoft.com/office/drawing/2014/main" id="{11A39771-8571-EF41-8982-0DF79FE69F0E}"/>
              </a:ext>
            </a:extLst>
          </p:cNvPr>
          <p:cNvSpPr txBox="1"/>
          <p:nvPr/>
        </p:nvSpPr>
        <p:spPr>
          <a:xfrm>
            <a:off x="1076314" y="3429000"/>
            <a:ext cx="10801491" cy="1107996"/>
          </a:xfrm>
          <a:prstGeom prst="rect">
            <a:avLst/>
          </a:prstGeom>
          <a:noFill/>
        </p:spPr>
        <p:txBody>
          <a:bodyPr wrap="square" rtlCol="0">
            <a:spAutoFit/>
          </a:bodyPr>
          <a:lstStyle/>
          <a:p>
            <a:pPr algn="ctr"/>
            <a:r>
              <a:rPr lang="en-US" altLang="zh-CN" sz="6600" b="1">
                <a:solidFill>
                  <a:schemeClr val="bg1"/>
                </a:solidFill>
                <a:effectLst>
                  <a:outerShdw blurRad="254000" dist="101600" dir="5400000" algn="ctr" rotWithShape="0">
                    <a:srgbClr val="000000">
                      <a:alpha val="15000"/>
                    </a:srgbClr>
                  </a:outerShdw>
                </a:effectLst>
                <a:latin typeface="Arial" panose="020B0604020202020204" pitchFamily="34" charset="0"/>
                <a:ea typeface="思源黑体 CN Medium" panose="020B0600000000000000" pitchFamily="34" charset="-122"/>
                <a:cs typeface="+mn-ea"/>
                <a:sym typeface="Arial" panose="020B0604020202020204" pitchFamily="34" charset="0"/>
              </a:rPr>
              <a:t>Methodology</a:t>
            </a:r>
          </a:p>
        </p:txBody>
      </p:sp>
    </p:spTree>
    <p:extLst>
      <p:ext uri="{BB962C8B-B14F-4D97-AF65-F5344CB8AC3E}">
        <p14:creationId xmlns:p14="http://schemas.microsoft.com/office/powerpoint/2010/main" val="2367858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65597" y="560314"/>
            <a:ext cx="4900856"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Original data analysis</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sp>
        <p:nvSpPr>
          <p:cNvPr id="13" name="Rectangle 39">
            <a:extLst>
              <a:ext uri="{FF2B5EF4-FFF2-40B4-BE49-F238E27FC236}">
                <a16:creationId xmlns:a16="http://schemas.microsoft.com/office/drawing/2014/main" id="{E6BA379E-89ED-47A6-ABB5-BCCEC2EEFF0E}"/>
              </a:ext>
            </a:extLst>
          </p:cNvPr>
          <p:cNvSpPr/>
          <p:nvPr/>
        </p:nvSpPr>
        <p:spPr>
          <a:xfrm>
            <a:off x="165597" y="1247909"/>
            <a:ext cx="11931575" cy="2031325"/>
          </a:xfrm>
          <a:prstGeom prst="rect">
            <a:avLst/>
          </a:prstGeom>
        </p:spPr>
        <p:txBody>
          <a:bodyPr wrap="square" lIns="0" tIns="0" rIns="0" bIns="0">
            <a:spAutoFit/>
          </a:bodyPr>
          <a:lstStyle/>
          <a:p>
            <a:pPr algn="just" defTabSz="866943" fontAlgn="base">
              <a:spcBef>
                <a:spcPct val="0"/>
              </a:spcBef>
              <a:spcAft>
                <a:spcPct val="0"/>
              </a:spcAft>
            </a:pP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The hourly </a:t>
            </a:r>
            <a:r>
              <a:rPr lang="en-US" altLang="zh-CN" sz="2200" b="1" dirty="0">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normalized temperature </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(temp.csv), </a:t>
            </a:r>
            <a:r>
              <a:rPr lang="en-US" altLang="zh-CN" sz="2200" b="1" dirty="0">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wind direction </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and normalized </a:t>
            </a:r>
            <a:r>
              <a:rPr lang="en-US" altLang="zh-CN" sz="2200" b="1" dirty="0">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speed</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 (wind.csv), and the normalized average </a:t>
            </a:r>
            <a:r>
              <a:rPr lang="en-US" altLang="zh-CN" sz="2200" b="1" dirty="0">
                <a:solidFill>
                  <a:srgbClr val="00B0F0"/>
                </a:solidFill>
                <a:latin typeface="Arial" panose="020B0604020202020204" pitchFamily="34" charset="0"/>
                <a:ea typeface="思源黑体 CN Medium" panose="020B0600000000000000" pitchFamily="34" charset="-122"/>
                <a:cs typeface="+mn-ea"/>
                <a:sym typeface="Arial" panose="020B0604020202020204" pitchFamily="34" charset="0"/>
              </a:rPr>
              <a:t>solar irradiance </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(sunshine.csv) in 6</a:t>
            </a:r>
            <a:r>
              <a:rPr lang="zh-CN" altLang="en-US"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00-20</a:t>
            </a:r>
            <a:r>
              <a:rPr lang="zh-CN" altLang="en-US"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00 of each day for 300 days.</a:t>
            </a:r>
          </a:p>
          <a:p>
            <a:pPr algn="just" defTabSz="866943" fontAlgn="base">
              <a:spcBef>
                <a:spcPct val="0"/>
              </a:spcBef>
              <a:spcAft>
                <a:spcPct val="0"/>
              </a:spcAft>
            </a:pPr>
            <a:endPar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a:p>
            <a:pPr algn="just" defTabSz="866943" fontAlgn="base">
              <a:spcBef>
                <a:spcPct val="0"/>
              </a:spcBef>
              <a:spcAft>
                <a:spcPct val="0"/>
              </a:spcAft>
            </a:pP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Objective is to predict the amount of generated solar power (i.e., </a:t>
            </a:r>
            <a:r>
              <a:rPr lang="en-US" altLang="zh-CN" sz="2200" b="1" dirty="0">
                <a:solidFill>
                  <a:srgbClr val="00B0F0"/>
                </a:solidFill>
                <a:latin typeface="Arial" panose="020B0604020202020204" pitchFamily="34" charset="0"/>
                <a:ea typeface="思源黑体 CN Medium" panose="020B0600000000000000" pitchFamily="34" charset="-122"/>
                <a:cs typeface="+mn-ea"/>
                <a:sym typeface="Arial" panose="020B0604020202020204" pitchFamily="34" charset="0"/>
              </a:rPr>
              <a:t>solar irradiance</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 during 6</a:t>
            </a:r>
            <a:r>
              <a:rPr lang="zh-CN" altLang="en-US"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00-20</a:t>
            </a:r>
            <a:r>
              <a:rPr lang="zh-CN" altLang="en-US"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a:t>
            </a:r>
            <a:r>
              <a:rPr lang="en-US" altLang="zh-CN" sz="2200" b="1"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00 in the future 10 days. </a:t>
            </a:r>
            <a:endParaRPr lang="zh-CN" altLang="en-US" sz="2200" dirty="0">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endParaRPr>
          </a:p>
        </p:txBody>
      </p:sp>
      <p:graphicFrame>
        <p:nvGraphicFramePr>
          <p:cNvPr id="2" name="图表 1">
            <a:extLst>
              <a:ext uri="{FF2B5EF4-FFF2-40B4-BE49-F238E27FC236}">
                <a16:creationId xmlns:a16="http://schemas.microsoft.com/office/drawing/2014/main" id="{1EDB2C10-39AF-E448-6B77-880B86EA3BC5}"/>
              </a:ext>
            </a:extLst>
          </p:cNvPr>
          <p:cNvGraphicFramePr>
            <a:graphicFrameLocks/>
          </p:cNvGraphicFramePr>
          <p:nvPr>
            <p:extLst>
              <p:ext uri="{D42A27DB-BD31-4B8C-83A1-F6EECF244321}">
                <p14:modId xmlns:p14="http://schemas.microsoft.com/office/powerpoint/2010/main" val="3430625594"/>
              </p:ext>
            </p:extLst>
          </p:nvPr>
        </p:nvGraphicFramePr>
        <p:xfrm>
          <a:off x="0" y="3671551"/>
          <a:ext cx="3806613" cy="268065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a:extLst>
              <a:ext uri="{FF2B5EF4-FFF2-40B4-BE49-F238E27FC236}">
                <a16:creationId xmlns:a16="http://schemas.microsoft.com/office/drawing/2014/main" id="{1EDB2C10-39AF-E448-6B77-880B86EA3BC5}"/>
              </a:ext>
            </a:extLst>
          </p:cNvPr>
          <p:cNvGraphicFramePr>
            <a:graphicFrameLocks/>
          </p:cNvGraphicFramePr>
          <p:nvPr>
            <p:extLst>
              <p:ext uri="{D42A27DB-BD31-4B8C-83A1-F6EECF244321}">
                <p14:modId xmlns:p14="http://schemas.microsoft.com/office/powerpoint/2010/main" val="3961299446"/>
              </p:ext>
            </p:extLst>
          </p:nvPr>
        </p:nvGraphicFramePr>
        <p:xfrm>
          <a:off x="3810000" y="3654965"/>
          <a:ext cx="4572000" cy="289242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图表 6">
            <a:extLst>
              <a:ext uri="{FF2B5EF4-FFF2-40B4-BE49-F238E27FC236}">
                <a16:creationId xmlns:a16="http://schemas.microsoft.com/office/drawing/2014/main" id="{1EDB2C10-39AF-E448-6B77-880B86EA3BC5}"/>
              </a:ext>
            </a:extLst>
          </p:cNvPr>
          <p:cNvGraphicFramePr>
            <a:graphicFrameLocks/>
          </p:cNvGraphicFramePr>
          <p:nvPr>
            <p:extLst>
              <p:ext uri="{D42A27DB-BD31-4B8C-83A1-F6EECF244321}">
                <p14:modId xmlns:p14="http://schemas.microsoft.com/office/powerpoint/2010/main" val="1870797263"/>
              </p:ext>
            </p:extLst>
          </p:nvPr>
        </p:nvGraphicFramePr>
        <p:xfrm>
          <a:off x="8385387" y="3654966"/>
          <a:ext cx="3806613" cy="2892425"/>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5920111"/>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6">
            <a:extLst>
              <a:ext uri="{FF2B5EF4-FFF2-40B4-BE49-F238E27FC236}">
                <a16:creationId xmlns:a16="http://schemas.microsoft.com/office/drawing/2014/main" id="{252225B5-61B8-4C28-AEE9-ACAE9699C060}"/>
              </a:ext>
            </a:extLst>
          </p:cNvPr>
          <p:cNvSpPr txBox="1"/>
          <p:nvPr/>
        </p:nvSpPr>
        <p:spPr>
          <a:xfrm>
            <a:off x="165597" y="560314"/>
            <a:ext cx="4900856" cy="536622"/>
          </a:xfrm>
          <a:prstGeom prst="rect">
            <a:avLst/>
          </a:prstGeom>
          <a:noFill/>
        </p:spPr>
        <p:txBody>
          <a:bodyPr wrap="square" lIns="0" tIns="0" rIns="0" bIns="0" rtlCol="0">
            <a:spAutoFit/>
          </a:bodyPr>
          <a:lstStyle/>
          <a:p>
            <a:pPr defTabSz="866943" fontAlgn="base">
              <a:lnSpc>
                <a:spcPct val="120000"/>
              </a:lnSpc>
              <a:spcBef>
                <a:spcPct val="0"/>
              </a:spcBef>
              <a:spcAft>
                <a:spcPct val="0"/>
              </a:spcAft>
            </a:pPr>
            <a:r>
              <a:rPr lang="en-US" altLang="zh-CN"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rPr>
              <a:t>Original data analysis</a:t>
            </a:r>
            <a:endParaRPr lang="zh-CN" altLang="en-US" sz="3200" b="1">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Arial" panose="020B0604020202020204" pitchFamily="34" charset="0"/>
            </a:endParaRPr>
          </a:p>
        </p:txBody>
      </p:sp>
      <p:sp>
        <p:nvSpPr>
          <p:cNvPr id="13" name="Rectangle 39">
            <a:extLst>
              <a:ext uri="{FF2B5EF4-FFF2-40B4-BE49-F238E27FC236}">
                <a16:creationId xmlns:a16="http://schemas.microsoft.com/office/drawing/2014/main" id="{E6BA379E-89ED-47A6-ABB5-BCCEC2EEFF0E}"/>
              </a:ext>
            </a:extLst>
          </p:cNvPr>
          <p:cNvSpPr/>
          <p:nvPr/>
        </p:nvSpPr>
        <p:spPr>
          <a:xfrm>
            <a:off x="165597" y="1247909"/>
            <a:ext cx="11931575" cy="677108"/>
          </a:xfrm>
          <a:prstGeom prst="rect">
            <a:avLst/>
          </a:prstGeom>
        </p:spPr>
        <p:txBody>
          <a:bodyPr wrap="square" lIns="0" tIns="0" rIns="0" bIns="0">
            <a:spAutoFit/>
          </a:bodyPr>
          <a:lstStyle/>
          <a:p>
            <a:pPr algn="just" defTabSz="866943" fontAlgn="base">
              <a:spcBef>
                <a:spcPct val="0"/>
              </a:spcBef>
              <a:spcAft>
                <a:spcPct val="0"/>
              </a:spcAft>
            </a:pP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The normalized average solar irradiance (sunshine.csv) in </a:t>
            </a:r>
            <a:r>
              <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6</a:t>
            </a:r>
            <a:r>
              <a:rPr lang="zh-CN" altLang="en-US"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a:t>
            </a:r>
            <a:r>
              <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00-20</a:t>
            </a:r>
            <a:r>
              <a:rPr lang="zh-CN" altLang="en-US"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a:t>
            </a:r>
            <a:r>
              <a:rPr lang="en-US" altLang="zh-CN" sz="2200" b="1">
                <a:solidFill>
                  <a:srgbClr val="FF0000"/>
                </a:solidFill>
                <a:latin typeface="Arial" panose="020B0604020202020204" pitchFamily="34" charset="0"/>
                <a:ea typeface="思源黑体 CN Medium" panose="020B0600000000000000" pitchFamily="34" charset="-122"/>
                <a:cs typeface="+mn-ea"/>
                <a:sym typeface="Arial" panose="020B0604020202020204" pitchFamily="34" charset="0"/>
              </a:rPr>
              <a:t>00 </a:t>
            </a:r>
            <a:r>
              <a:rPr lang="en-US" altLang="zh-CN" sz="2200" b="1">
                <a:solidFill>
                  <a:schemeClr val="bg1"/>
                </a:solidFill>
                <a:latin typeface="Arial" panose="020B0604020202020204" pitchFamily="34" charset="0"/>
                <a:ea typeface="思源黑体 CN Medium" panose="020B0600000000000000" pitchFamily="34" charset="-122"/>
                <a:cs typeface="+mn-ea"/>
                <a:sym typeface="Arial" panose="020B0604020202020204" pitchFamily="34" charset="0"/>
              </a:rPr>
              <a:t>of each day for 300 days.</a:t>
            </a:r>
          </a:p>
        </p:txBody>
      </p:sp>
      <p:graphicFrame>
        <p:nvGraphicFramePr>
          <p:cNvPr id="3" name="图表 2">
            <a:extLst>
              <a:ext uri="{FF2B5EF4-FFF2-40B4-BE49-F238E27FC236}">
                <a16:creationId xmlns:a16="http://schemas.microsoft.com/office/drawing/2014/main" id="{1EDB2C10-39AF-E448-6B77-880B86EA3BC5}"/>
              </a:ext>
            </a:extLst>
          </p:cNvPr>
          <p:cNvGraphicFramePr>
            <a:graphicFrameLocks/>
          </p:cNvGraphicFramePr>
          <p:nvPr>
            <p:extLst>
              <p:ext uri="{D42A27DB-BD31-4B8C-83A1-F6EECF244321}">
                <p14:modId xmlns:p14="http://schemas.microsoft.com/office/powerpoint/2010/main" val="4065631415"/>
              </p:ext>
            </p:extLst>
          </p:nvPr>
        </p:nvGraphicFramePr>
        <p:xfrm>
          <a:off x="2312917" y="2062554"/>
          <a:ext cx="7636934" cy="423513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77966233"/>
      </p:ext>
    </p:extLst>
  </p:cSld>
  <p:clrMapOvr>
    <a:masterClrMapping/>
  </p:clrMapOvr>
  <mc:AlternateContent xmlns:mc="http://schemas.openxmlformats.org/markup-compatibility/2006" xmlns:p14="http://schemas.microsoft.com/office/powerpoint/2010/main">
    <mc:Choice Requires="p14">
      <p:transition spd="slow" advTm="0">
        <p14:reveal/>
      </p:transition>
    </mc:Choice>
    <mc:Fallback xmlns="">
      <p:transition spd="slow" advTm="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1"/>
</p:tagLst>
</file>

<file path=ppt/tags/tag2.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1"/>
</p:tagLst>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TotalTime>
  <Words>986</Words>
  <Application>Microsoft Office PowerPoint</Application>
  <PresentationFormat>宽屏</PresentationFormat>
  <Paragraphs>119</Paragraphs>
  <Slides>20</Slides>
  <Notes>6</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20</vt:i4>
      </vt:variant>
    </vt:vector>
  </HeadingPairs>
  <TitlesOfParts>
    <vt:vector size="30" baseType="lpstr">
      <vt:lpstr>Alibaba PuHuiTi B</vt:lpstr>
      <vt:lpstr>Alibaba PuHuiTi M</vt:lpstr>
      <vt:lpstr>pingfang SC</vt:lpstr>
      <vt:lpstr>等线</vt:lpstr>
      <vt:lpstr>等线 Light</vt:lpstr>
      <vt:lpstr>思源黑体 CN Bold</vt:lpstr>
      <vt:lpstr>Arial</vt:lpstr>
      <vt:lpstr>Arial Black</vt:lpstr>
      <vt:lpstr>Wingdings</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c:creator>
  <cp:lastModifiedBy>Chen Yongbao</cp:lastModifiedBy>
  <cp:revision>1</cp:revision>
  <dcterms:created xsi:type="dcterms:W3CDTF">2021-01-06T04:39:58Z</dcterms:created>
  <dcterms:modified xsi:type="dcterms:W3CDTF">2023-02-21T04:08:19Z</dcterms:modified>
</cp:coreProperties>
</file>